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tmp" ContentType="image/png"/>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1" r:id="rId4"/>
  </p:sldMasterIdLst>
  <p:notesMasterIdLst>
    <p:notesMasterId r:id="rId24"/>
  </p:notesMasterIdLst>
  <p:sldIdLst>
    <p:sldId id="2398" r:id="rId5"/>
    <p:sldId id="272" r:id="rId6"/>
    <p:sldId id="2382" r:id="rId7"/>
    <p:sldId id="2368" r:id="rId8"/>
    <p:sldId id="2384" r:id="rId9"/>
    <p:sldId id="2385" r:id="rId10"/>
    <p:sldId id="2386" r:id="rId11"/>
    <p:sldId id="2388" r:id="rId12"/>
    <p:sldId id="2389" r:id="rId13"/>
    <p:sldId id="2390" r:id="rId14"/>
    <p:sldId id="2391" r:id="rId15"/>
    <p:sldId id="2392" r:id="rId16"/>
    <p:sldId id="2393" r:id="rId17"/>
    <p:sldId id="2394" r:id="rId18"/>
    <p:sldId id="2396" r:id="rId19"/>
    <p:sldId id="2395" r:id="rId20"/>
    <p:sldId id="2397" r:id="rId21"/>
    <p:sldId id="575" r:id="rId22"/>
    <p:sldId id="270" r:id="rId23"/>
  </p:sldIdLst>
  <p:sldSz cx="9144000" cy="5143500" type="screen16x9"/>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zione predefinita" id="{4137836E-1DA5-4E9A-AF0E-099E0A6352D4}">
          <p14:sldIdLst/>
        </p14:section>
        <p14:section name="COVERS" id="{AA0CEDE6-2135-4799-98EF-4131C95B8BB2}">
          <p14:sldIdLst>
            <p14:sldId id="2398"/>
            <p14:sldId id="272"/>
            <p14:sldId id="2382"/>
            <p14:sldId id="2368"/>
            <p14:sldId id="2384"/>
            <p14:sldId id="2385"/>
            <p14:sldId id="2386"/>
            <p14:sldId id="2388"/>
            <p14:sldId id="2389"/>
            <p14:sldId id="2390"/>
            <p14:sldId id="2391"/>
            <p14:sldId id="2392"/>
            <p14:sldId id="2393"/>
            <p14:sldId id="2394"/>
            <p14:sldId id="2396"/>
            <p14:sldId id="2395"/>
            <p14:sldId id="2397"/>
            <p14:sldId id="575"/>
            <p14:sldId id="270"/>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lrika Vintmyr" initials="UV" lastIdx="16" clrIdx="0"/>
  <p:cmAuthor id="2" name="Leif Lerner" initials="LL" lastIdx="21" clrIdx="1">
    <p:extLst>
      <p:ext uri="{19B8F6BF-5375-455C-9EA6-DF929625EA0E}">
        <p15:presenceInfo xmlns:p15="http://schemas.microsoft.com/office/powerpoint/2012/main" userId="81d1aeea11df8b86" providerId="Windows Live"/>
      </p:ext>
    </p:extLst>
  </p:cmAuthor>
  <p:cmAuthor id="3" name="CALLERT Eva" initials="CE" lastIdx="6" clrIdx="2">
    <p:extLst>
      <p:ext uri="{19B8F6BF-5375-455C-9EA6-DF929625EA0E}">
        <p15:presenceInfo xmlns:p15="http://schemas.microsoft.com/office/powerpoint/2012/main" userId="CALLERT Eva" providerId="None"/>
      </p:ext>
    </p:extLst>
  </p:cmAuthor>
  <p:cmAuthor id="4" name="JOHANSSON Jenny" initials="JJ" lastIdx="14" clrIdx="3">
    <p:extLst>
      <p:ext uri="{19B8F6BF-5375-455C-9EA6-DF929625EA0E}">
        <p15:presenceInfo xmlns:p15="http://schemas.microsoft.com/office/powerpoint/2012/main" userId="JOHANSSON Jenn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5A8"/>
    <a:srgbClr val="DC5F13"/>
    <a:srgbClr val="57C8E7"/>
    <a:srgbClr val="00AF41"/>
    <a:srgbClr val="16A085"/>
    <a:srgbClr val="9BBB59"/>
    <a:srgbClr val="F39C12"/>
    <a:srgbClr val="F4F4F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85" autoAdjust="0"/>
    <p:restoredTop sz="93792" autoAdjust="0"/>
  </p:normalViewPr>
  <p:slideViewPr>
    <p:cSldViewPr snapToGrid="0" snapToObjects="1">
      <p:cViewPr varScale="1">
        <p:scale>
          <a:sx n="83" d="100"/>
          <a:sy n="83" d="100"/>
        </p:scale>
        <p:origin x="708" y="52"/>
      </p:cViewPr>
      <p:guideLst>
        <p:guide orient="horz" pos="1620"/>
        <p:guide pos="2880"/>
      </p:guideLst>
    </p:cSldViewPr>
  </p:slideViewPr>
  <p:notesTextViewPr>
    <p:cViewPr>
      <p:scale>
        <a:sx n="100" d="100"/>
        <a:sy n="100" d="100"/>
      </p:scale>
      <p:origin x="0" y="0"/>
    </p:cViewPr>
  </p:notesTextViewPr>
  <p:sorterViewPr>
    <p:cViewPr varScale="1">
      <p:scale>
        <a:sx n="100" d="100"/>
        <a:sy n="100" d="100"/>
      </p:scale>
      <p:origin x="0" y="0"/>
    </p:cViewPr>
  </p:sorterViewPr>
  <p:notesViewPr>
    <p:cSldViewPr snapToGrid="0" snapToObjects="1">
      <p:cViewPr varScale="1">
        <p:scale>
          <a:sx n="70" d="100"/>
          <a:sy n="70" d="100"/>
        </p:scale>
        <p:origin x="2547" y="5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6A4ADAB-69A7-4ECB-8526-5AF28AD045EC}" type="datetimeFigureOut">
              <a:rPr lang="it-IT" smtClean="0"/>
              <a:t>01/12/2020</a:t>
            </a:fld>
            <a:endParaRPr lang="it-IT"/>
          </a:p>
        </p:txBody>
      </p:sp>
      <p:sp>
        <p:nvSpPr>
          <p:cNvPr id="4" name="Segnaposto immagine diapositiva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44F470D-7F1C-4980-BC3A-CDF24D582643}" type="slidenum">
              <a:rPr lang="it-IT" smtClean="0"/>
              <a:t>‹#›</a:t>
            </a:fld>
            <a:endParaRPr lang="it-IT"/>
          </a:p>
        </p:txBody>
      </p:sp>
    </p:spTree>
    <p:extLst>
      <p:ext uri="{BB962C8B-B14F-4D97-AF65-F5344CB8AC3E}">
        <p14:creationId xmlns:p14="http://schemas.microsoft.com/office/powerpoint/2010/main" val="36830597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6000"/>
              </a:lnSpc>
              <a:spcAft>
                <a:spcPts val="800"/>
              </a:spcAft>
            </a:pPr>
            <a:r>
              <a:rPr lang="nb-NO" sz="18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Hensikten med denne presentasjonen er å bidra til endring! Den gir en oversikt over hva vi i Chiesi forventer av oss selv, og fra våre foretningspartnere når det gjelder bærekraft.</a:t>
            </a:r>
            <a:r>
              <a:rPr lang="nb-NO"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a:t>
            </a:r>
            <a:r>
              <a:rPr lang="nb-NO" sz="18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Målgruppene for presentasjonen er leverandører, ansatte så vel som andre mennesker eller selskaper som driver forretninger med oss i Chiesi. Dette er en introduksjon, vi forventer at våre hovedleverandører leser nøye igjennom hele koden for gjensidig avhengighet</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tshållare för bildnummer 3"/>
          <p:cNvSpPr>
            <a:spLocks noGrp="1"/>
          </p:cNvSpPr>
          <p:nvPr>
            <p:ph type="sldNum" sz="quarter" idx="5"/>
          </p:nvPr>
        </p:nvSpPr>
        <p:spPr/>
        <p:txBody>
          <a:bodyPr/>
          <a:lstStyle/>
          <a:p>
            <a:fld id="{844F470D-7F1C-4980-BC3A-CDF24D582643}" type="slidenum">
              <a:rPr lang="it-IT" smtClean="0"/>
              <a:t>1</a:t>
            </a:fld>
            <a:endParaRPr lang="it-IT"/>
          </a:p>
        </p:txBody>
      </p:sp>
    </p:spTree>
    <p:extLst>
      <p:ext uri="{BB962C8B-B14F-4D97-AF65-F5344CB8AC3E}">
        <p14:creationId xmlns:p14="http://schemas.microsoft.com/office/powerpoint/2010/main" val="42055061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6000"/>
              </a:lnSpc>
              <a:spcAft>
                <a:spcPts val="800"/>
              </a:spcAft>
            </a:pPr>
            <a:r>
              <a:rPr lang="nb-NO" sz="18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Fornuftig(ansvarlig)  forbruk og produksjon.</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r>
              <a:rPr lang="nb-NO" sz="18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Vi skal få på plass prosesser og avfallsssystemer som ikke skader miljøet. De skal sikre håndtering, transport, lagring, avhending, resirkulering, gjenbruk og håndtering av råvarer og avfall,  samt redusere (luft)utslipp .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r>
              <a:rPr lang="nb-NO" sz="18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Vi er forpliktet til å bruke kjemikalier på en ansvarsfull måte. Vi skal ha en sikker håndtering (av utslipp) av avløpsvann. Vi handler på en miljømessig forsvarlig måte, og vi vil begrense bruken av energi, redusere bruken av ressurser og naturressurser som stadig minker (som for eks rent vann).</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sv-SE" dirty="0"/>
          </a:p>
        </p:txBody>
      </p:sp>
      <p:sp>
        <p:nvSpPr>
          <p:cNvPr id="4" name="Platshållare för bildnummer 3"/>
          <p:cNvSpPr>
            <a:spLocks noGrp="1"/>
          </p:cNvSpPr>
          <p:nvPr>
            <p:ph type="sldNum" sz="quarter" idx="5"/>
          </p:nvPr>
        </p:nvSpPr>
        <p:spPr/>
        <p:txBody>
          <a:bodyPr/>
          <a:lstStyle/>
          <a:p>
            <a:fld id="{844F470D-7F1C-4980-BC3A-CDF24D582643}" type="slidenum">
              <a:rPr lang="it-IT" smtClean="0"/>
              <a:t>10</a:t>
            </a:fld>
            <a:endParaRPr lang="it-IT"/>
          </a:p>
        </p:txBody>
      </p:sp>
    </p:spTree>
    <p:extLst>
      <p:ext uri="{BB962C8B-B14F-4D97-AF65-F5344CB8AC3E}">
        <p14:creationId xmlns:p14="http://schemas.microsoft.com/office/powerpoint/2010/main" val="15836966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6000"/>
              </a:lnSpc>
              <a:spcAft>
                <a:spcPts val="800"/>
              </a:spcAft>
            </a:pPr>
            <a:r>
              <a:rPr lang="nb-NO" sz="18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Vi skal åpent kommunisere og informere om vår miljøpåvirkning. Vi i Chiesi og våre samarbeidspartnere skal ha en god og åpen dialog om eventuelle problemer eller vanskeligheter med å etterleve de etiske retningslinjene. Vi skal være tilgjengelige for eksterne revisjoner fra Chiesi, eller andre tredjeparter på vegne av Chiesi. Det for å verifisere etterlevelsen og implementering av prinsippene som er rapportert i dette dokumentet. Vi vil samarbeide for å optimalisere revisjonene av våre aktiviteter, anlegg og laboratorier gjennom en åpen og kontinuerlig utveksling av informasjon.</a:t>
            </a:r>
            <a:r>
              <a:rPr lang="nb-NO"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tshållare för bildnummer 3"/>
          <p:cNvSpPr>
            <a:spLocks noGrp="1"/>
          </p:cNvSpPr>
          <p:nvPr>
            <p:ph type="sldNum" sz="quarter" idx="5"/>
          </p:nvPr>
        </p:nvSpPr>
        <p:spPr/>
        <p:txBody>
          <a:bodyPr/>
          <a:lstStyle/>
          <a:p>
            <a:fld id="{844F470D-7F1C-4980-BC3A-CDF24D582643}" type="slidenum">
              <a:rPr lang="it-IT" smtClean="0"/>
              <a:t>11</a:t>
            </a:fld>
            <a:endParaRPr lang="it-IT"/>
          </a:p>
        </p:txBody>
      </p:sp>
    </p:spTree>
    <p:extLst>
      <p:ext uri="{BB962C8B-B14F-4D97-AF65-F5344CB8AC3E}">
        <p14:creationId xmlns:p14="http://schemas.microsoft.com/office/powerpoint/2010/main" val="16132674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a:p>
            <a:r>
              <a:rPr lang="sv-SE" b="1" dirty="0"/>
              <a:t>Klimahandlinger:</a:t>
            </a:r>
          </a:p>
          <a:p>
            <a:endParaRPr lang="sv-SE" b="1" dirty="0"/>
          </a:p>
          <a:p>
            <a:pPr>
              <a:lnSpc>
                <a:spcPct val="106000"/>
              </a:lnSpc>
              <a:spcAft>
                <a:spcPts val="800"/>
              </a:spcAft>
            </a:pPr>
            <a:r>
              <a:rPr lang="nb-NO" sz="18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Klimahandlinger</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r>
              <a:rPr lang="nb-NO" sz="18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Vi vil ha systemer for å kartlegge, overvåke og håndtere alle utslipp på en </a:t>
            </a:r>
            <a:r>
              <a:rPr lang="nb-NO" sz="1800" b="1"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transparent </a:t>
            </a:r>
            <a:r>
              <a:rPr lang="nb-NO" sz="18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måte. Vi reduserer vårt karbonavtrykk gradvis for aktivt å redusere den globale negative klimaeffekten. Videre vil vi også begrense  bruken av energi og minkende/knappe? ressurser så mye som mulig.</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 hvilket  ord er best?</a:t>
            </a:r>
          </a:p>
        </p:txBody>
      </p:sp>
      <p:sp>
        <p:nvSpPr>
          <p:cNvPr id="4" name="Platshållare för bildnummer 3"/>
          <p:cNvSpPr>
            <a:spLocks noGrp="1"/>
          </p:cNvSpPr>
          <p:nvPr>
            <p:ph type="sldNum" sz="quarter" idx="5"/>
          </p:nvPr>
        </p:nvSpPr>
        <p:spPr/>
        <p:txBody>
          <a:bodyPr/>
          <a:lstStyle/>
          <a:p>
            <a:fld id="{844F470D-7F1C-4980-BC3A-CDF24D582643}" type="slidenum">
              <a:rPr lang="it-IT" smtClean="0"/>
              <a:t>12</a:t>
            </a:fld>
            <a:endParaRPr lang="it-IT"/>
          </a:p>
        </p:txBody>
      </p:sp>
    </p:spTree>
    <p:extLst>
      <p:ext uri="{BB962C8B-B14F-4D97-AF65-F5344CB8AC3E}">
        <p14:creationId xmlns:p14="http://schemas.microsoft.com/office/powerpoint/2010/main" val="39772648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6000"/>
              </a:lnSpc>
              <a:spcAft>
                <a:spcPts val="800"/>
              </a:spcAft>
            </a:pPr>
            <a:r>
              <a:rPr lang="nb-NO" sz="18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Økosystemet/-er og biologisk mangfold:</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r>
              <a:rPr lang="nb-NO" sz="18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Vi vil forhindre og redusere utilsiktet forsøpling og utslipp i miljøet. Vi respekterer dyr og  selskaper som utfører dyreforsøk  skal fremme dyrevelferd. Dvs at alle dyrene i deres omsorg  skal ha tilgang til mat, rent vann, tilstrekkelig innkvartering osv. Vi skal identifisere, adressere og redusere enhver risiko knyttet til utvinning av mineraler som stammer fra regioner med høy risiko. Eksempelvis områder i konflikt eller hvor menneskerettighetsbrudd finner sted.</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tshållare för bildnummer 3"/>
          <p:cNvSpPr>
            <a:spLocks noGrp="1"/>
          </p:cNvSpPr>
          <p:nvPr>
            <p:ph type="sldNum" sz="quarter" idx="5"/>
          </p:nvPr>
        </p:nvSpPr>
        <p:spPr/>
        <p:txBody>
          <a:bodyPr/>
          <a:lstStyle/>
          <a:p>
            <a:fld id="{844F470D-7F1C-4980-BC3A-CDF24D582643}" type="slidenum">
              <a:rPr lang="it-IT" smtClean="0"/>
              <a:t>13</a:t>
            </a:fld>
            <a:endParaRPr lang="it-IT"/>
          </a:p>
        </p:txBody>
      </p:sp>
    </p:spTree>
    <p:extLst>
      <p:ext uri="{BB962C8B-B14F-4D97-AF65-F5344CB8AC3E}">
        <p14:creationId xmlns:p14="http://schemas.microsoft.com/office/powerpoint/2010/main" val="30209696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800" b="1" dirty="0">
                <a:effectLst/>
                <a:latin typeface="Calibri" panose="020F0502020204030204" pitchFamily="34" charset="0"/>
                <a:ea typeface="Calibri" panose="020F0502020204030204" pitchFamily="34" charset="0"/>
                <a:cs typeface="Times New Roman" panose="02020603050405020304" pitchFamily="18" charset="0"/>
              </a:rPr>
              <a:t>Fred og rettferdighet:</a:t>
            </a:r>
          </a:p>
          <a:p>
            <a:pPr>
              <a:lnSpc>
                <a:spcPct val="106000"/>
              </a:lnSpc>
              <a:spcAft>
                <a:spcPts val="800"/>
              </a:spcAft>
            </a:pPr>
            <a:r>
              <a:rPr lang="nb-NO" sz="1800" dirty="0">
                <a:effectLst/>
                <a:highlight>
                  <a:srgbClr val="FFFF00"/>
                </a:highlight>
                <a:latin typeface="Arial" panose="020B0604020202020204" pitchFamily="34" charset="0"/>
              </a:rPr>
              <a:t> </a:t>
            </a:r>
            <a:r>
              <a:rPr lang="nb-NO" sz="1800" b="1" dirty="0">
                <a:effectLst/>
                <a:highlight>
                  <a:srgbClr val="FFFF00"/>
                </a:highlight>
                <a:latin typeface="Arial" panose="020B0604020202020204" pitchFamily="34" charset="0"/>
              </a:rPr>
              <a:t>Vårt bidrag til det globale bærekraftsmålet punkt 16; et fredelig og inkluderende samfunn, omfatter:</a:t>
            </a:r>
            <a:r>
              <a:rPr lang="nb-NO" sz="4000" dirty="0">
                <a:effectLst/>
              </a:rPr>
              <a:t> </a:t>
            </a:r>
            <a:r>
              <a:rPr lang="nb-NO" sz="1800" b="1"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foretningsdrift med fokus på integritet og etikk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r>
              <a:rPr lang="nb-NO" sz="1800" b="1"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vi skal tydelig kommunisere ventuelle interessekonflikter som kan påvirke selskapets drift</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r>
              <a:rPr lang="nb-NO" sz="1800" b="1"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(punktet omfatter også) utarbeidelse av interne prosedyrer for sporing av klager fra ansatte, andre intresenter, evt problemer med manglende overholdelse av interne og eksterne forpliktelser</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r>
              <a:rPr lang="nb-NO" sz="1800" b="1"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overholdelse av til enhver tids gjeldende miljøbestemmelser, reguleringer og lovverk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r>
              <a:rPr lang="nb-NO" sz="1800" b="1"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utforming og implementering av interne retningslinjer  for å håndtere alle relevante miljøspørsmål</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r>
              <a:rPr lang="nb-NO" sz="1800" b="1" dirty="0">
                <a:effectLst/>
                <a:latin typeface="Arial" panose="020B0604020202020204" pitchFamily="34" charset="0"/>
                <a:ea typeface="Calibri" panose="020F0502020204030204" pitchFamily="34" charset="0"/>
                <a:cs typeface="Times New Roman" panose="02020603050405020304" pitchFamily="18" charset="0"/>
              </a:rPr>
              <a: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sv-SE" dirty="0"/>
          </a:p>
        </p:txBody>
      </p:sp>
      <p:sp>
        <p:nvSpPr>
          <p:cNvPr id="4" name="Platshållare för bildnummer 3"/>
          <p:cNvSpPr>
            <a:spLocks noGrp="1"/>
          </p:cNvSpPr>
          <p:nvPr>
            <p:ph type="sldNum" sz="quarter" idx="5"/>
          </p:nvPr>
        </p:nvSpPr>
        <p:spPr/>
        <p:txBody>
          <a:bodyPr/>
          <a:lstStyle/>
          <a:p>
            <a:fld id="{844F470D-7F1C-4980-BC3A-CDF24D582643}" type="slidenum">
              <a:rPr lang="it-IT" smtClean="0"/>
              <a:t>14</a:t>
            </a:fld>
            <a:endParaRPr lang="it-IT"/>
          </a:p>
        </p:txBody>
      </p:sp>
    </p:spTree>
    <p:extLst>
      <p:ext uri="{BB962C8B-B14F-4D97-AF65-F5344CB8AC3E}">
        <p14:creationId xmlns:p14="http://schemas.microsoft.com/office/powerpoint/2010/main" val="17849293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6000"/>
              </a:lnSpc>
              <a:spcAft>
                <a:spcPts val="800"/>
              </a:spcAft>
            </a:pPr>
            <a:r>
              <a:rPr lang="nb-NO" sz="18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Vi verken aksepterer  eller betaler bestikkelser eller andre upassende økonomiske eller transaksjoner. Vi følger de til enhver tid gjeldene arbeidsmiljølovgivning. Vi har rettferdige. Vi gir alle våre ansatte en skriftlig kopi av arbeidskontrakten. Vi vil beskytte integriteten til vårt firma, ansatte, pasienter og samarbeidspartnere ved å beskytte all konfidensiell informasjon eller sensitiv personlig data som er tilgjengelig for oss.</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4" name="Platshållare för bildnummer 3"/>
          <p:cNvSpPr>
            <a:spLocks noGrp="1"/>
          </p:cNvSpPr>
          <p:nvPr>
            <p:ph type="sldNum" sz="quarter" idx="5"/>
          </p:nvPr>
        </p:nvSpPr>
        <p:spPr/>
        <p:txBody>
          <a:bodyPr/>
          <a:lstStyle/>
          <a:p>
            <a:fld id="{844F470D-7F1C-4980-BC3A-CDF24D582643}" type="slidenum">
              <a:rPr lang="it-IT" smtClean="0"/>
              <a:t>15</a:t>
            </a:fld>
            <a:endParaRPr lang="it-IT"/>
          </a:p>
        </p:txBody>
      </p:sp>
    </p:spTree>
    <p:extLst>
      <p:ext uri="{BB962C8B-B14F-4D97-AF65-F5344CB8AC3E}">
        <p14:creationId xmlns:p14="http://schemas.microsoft.com/office/powerpoint/2010/main" val="31321192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6000"/>
              </a:lnSpc>
              <a:spcAft>
                <a:spcPts val="800"/>
              </a:spcAft>
            </a:pPr>
            <a:r>
              <a:rPr lang="nb-NO" sz="18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Til slutt, vårt bidrag til det siste SDG , punkt 17; partnerskap</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r>
              <a:rPr lang="nb-NO" sz="18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Vi vil utvide omfanget av de etiske retningslinjer ved å påvirke våre leverandører og andre partnere til å implementere prinsippene beskrevet ovenfor og i kodene. Hensikten er å sikre at leverandører av produkter og tjenester skal overholde prinsippene i deres forsyningskjeder. Det forventes derfor at Chiesi-leverandører informerer sine egne leverandører av produkter og tjenester om standardene beskrevet i Code of Conduct. Chiesi skal også sikre at leverandører av produkter og tjenester overholder disse standardene. Vi skal effektivt kommunisere prinsippene i koden til våre ansatte.</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4" name="Platshållare för bildnummer 3"/>
          <p:cNvSpPr>
            <a:spLocks noGrp="1"/>
          </p:cNvSpPr>
          <p:nvPr>
            <p:ph type="sldNum" sz="quarter" idx="5"/>
          </p:nvPr>
        </p:nvSpPr>
        <p:spPr/>
        <p:txBody>
          <a:bodyPr/>
          <a:lstStyle/>
          <a:p>
            <a:fld id="{844F470D-7F1C-4980-BC3A-CDF24D582643}" type="slidenum">
              <a:rPr lang="it-IT" smtClean="0"/>
              <a:t>16</a:t>
            </a:fld>
            <a:endParaRPr lang="it-IT"/>
          </a:p>
        </p:txBody>
      </p:sp>
    </p:spTree>
    <p:extLst>
      <p:ext uri="{BB962C8B-B14F-4D97-AF65-F5344CB8AC3E}">
        <p14:creationId xmlns:p14="http://schemas.microsoft.com/office/powerpoint/2010/main" val="1180258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6000"/>
              </a:lnSpc>
              <a:spcAft>
                <a:spcPts val="800"/>
              </a:spcAft>
            </a:pPr>
            <a:r>
              <a:rPr lang="nb-NO" sz="18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Takk for oppmerksomheten!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r>
              <a:rPr lang="nb-NO" sz="18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Ønsker du mer informasjon eller hvis det er noe i denne presentasjonen du ikke forstår, kan du lese koden for gjensidig avhengighet eller ta kontakt  med noen i Chiesi. Likeledes om du er uenig eller ikke kan oppfylle ambisjonene som er uttrykt i denne presentasjonen eller i koden, kontakt Chiesi for å </a:t>
            </a:r>
            <a:r>
              <a:rPr lang="nb-NO" sz="1800" b="1"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diskutere videre/videre diskusjon</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r>
              <a:rPr lang="nb-NO" sz="18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Bærekraft er ikke alltid lett -  derfor må vi samarbeide og lære av hverandre!</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tshållare för bildnummer 3"/>
          <p:cNvSpPr>
            <a:spLocks noGrp="1"/>
          </p:cNvSpPr>
          <p:nvPr>
            <p:ph type="sldNum" sz="quarter" idx="5"/>
          </p:nvPr>
        </p:nvSpPr>
        <p:spPr/>
        <p:txBody>
          <a:bodyPr/>
          <a:lstStyle/>
          <a:p>
            <a:fld id="{844F470D-7F1C-4980-BC3A-CDF24D582643}" type="slidenum">
              <a:rPr lang="it-IT" smtClean="0"/>
              <a:t>17</a:t>
            </a:fld>
            <a:endParaRPr lang="it-IT"/>
          </a:p>
        </p:txBody>
      </p:sp>
    </p:spTree>
    <p:extLst>
      <p:ext uri="{BB962C8B-B14F-4D97-AF65-F5344CB8AC3E}">
        <p14:creationId xmlns:p14="http://schemas.microsoft.com/office/powerpoint/2010/main" val="40019432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a:t>These</a:t>
            </a:r>
            <a:r>
              <a:rPr lang="sv-SE" dirty="0"/>
              <a:t> </a:t>
            </a:r>
            <a:r>
              <a:rPr lang="sv-SE" dirty="0" err="1"/>
              <a:t>are</a:t>
            </a:r>
            <a:r>
              <a:rPr lang="sv-SE" dirty="0"/>
              <a:t> </a:t>
            </a:r>
            <a:r>
              <a:rPr lang="sv-SE" dirty="0" err="1"/>
              <a:t>Chiesi</a:t>
            </a:r>
            <a:r>
              <a:rPr lang="sv-SE" dirty="0"/>
              <a:t> Nordics </a:t>
            </a:r>
            <a:r>
              <a:rPr lang="sv-SE" dirty="0" err="1"/>
              <a:t>Sustainability</a:t>
            </a:r>
            <a:r>
              <a:rPr lang="sv-SE" dirty="0"/>
              <a:t> </a:t>
            </a:r>
            <a:r>
              <a:rPr lang="sv-SE" dirty="0" err="1"/>
              <a:t>goals</a:t>
            </a:r>
            <a:r>
              <a:rPr lang="sv-SE" dirty="0"/>
              <a:t> 2020-2022. </a:t>
            </a:r>
            <a:r>
              <a:rPr lang="sv-SE" dirty="0" err="1"/>
              <a:t>They</a:t>
            </a:r>
            <a:r>
              <a:rPr lang="sv-SE" dirty="0"/>
              <a:t> </a:t>
            </a:r>
            <a:r>
              <a:rPr lang="sv-SE" dirty="0" err="1"/>
              <a:t>are</a:t>
            </a:r>
            <a:r>
              <a:rPr lang="sv-SE" dirty="0"/>
              <a:t> </a:t>
            </a:r>
            <a:r>
              <a:rPr lang="sv-SE" dirty="0" err="1"/>
              <a:t>grouped</a:t>
            </a:r>
            <a:r>
              <a:rPr lang="sv-SE" dirty="0"/>
              <a:t> </a:t>
            </a:r>
            <a:r>
              <a:rPr lang="sv-SE" dirty="0" err="1"/>
              <a:t>according</a:t>
            </a:r>
            <a:r>
              <a:rPr lang="sv-SE" dirty="0"/>
              <a:t> to 4 focus areas </a:t>
            </a:r>
            <a:r>
              <a:rPr lang="sv-SE" dirty="0" err="1"/>
              <a:t>that</a:t>
            </a:r>
            <a:r>
              <a:rPr lang="sv-SE" dirty="0"/>
              <a:t> </a:t>
            </a:r>
            <a:r>
              <a:rPr lang="sv-SE" dirty="0" err="1"/>
              <a:t>Chiesi</a:t>
            </a:r>
            <a:r>
              <a:rPr lang="sv-SE" dirty="0"/>
              <a:t> has: Planet, Patients, Partnership and </a:t>
            </a:r>
            <a:r>
              <a:rPr lang="sv-SE" dirty="0" err="1"/>
              <a:t>People</a:t>
            </a:r>
            <a:r>
              <a:rPr lang="sv-SE" dirty="0"/>
              <a:t> </a:t>
            </a:r>
          </a:p>
        </p:txBody>
      </p:sp>
      <p:sp>
        <p:nvSpPr>
          <p:cNvPr id="4" name="Platshållare för bildnummer 3"/>
          <p:cNvSpPr>
            <a:spLocks noGrp="1"/>
          </p:cNvSpPr>
          <p:nvPr>
            <p:ph type="sldNum" sz="quarter" idx="5"/>
          </p:nvPr>
        </p:nvSpPr>
        <p:spPr/>
        <p:txBody>
          <a:bodyPr/>
          <a:lstStyle/>
          <a:p>
            <a:fld id="{844F470D-7F1C-4980-BC3A-CDF24D582643}" type="slidenum">
              <a:rPr lang="it-IT" smtClean="0"/>
              <a:t>18</a:t>
            </a:fld>
            <a:endParaRPr lang="it-IT"/>
          </a:p>
        </p:txBody>
      </p:sp>
    </p:spTree>
    <p:extLst>
      <p:ext uri="{BB962C8B-B14F-4D97-AF65-F5344CB8AC3E}">
        <p14:creationId xmlns:p14="http://schemas.microsoft.com/office/powerpoint/2010/main" val="36788938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8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Chiesi har bestemt seg for å være en del av løsningen, ikke problemet. Vi vil inspirere andre og lære av de beste. Agenda 2030 for bærekraftig utvikling er vårt veikart, og vår B-corp- sertifisering, er verktøyet som skal hjelpe oss på veien.</a:t>
            </a:r>
            <a:endParaRPr lang="sv-SE" dirty="0"/>
          </a:p>
        </p:txBody>
      </p:sp>
      <p:sp>
        <p:nvSpPr>
          <p:cNvPr id="4" name="Platshållare för bildnummer 3"/>
          <p:cNvSpPr>
            <a:spLocks noGrp="1"/>
          </p:cNvSpPr>
          <p:nvPr>
            <p:ph type="sldNum" sz="quarter" idx="5"/>
          </p:nvPr>
        </p:nvSpPr>
        <p:spPr/>
        <p:txBody>
          <a:bodyPr/>
          <a:lstStyle/>
          <a:p>
            <a:fld id="{844F470D-7F1C-4980-BC3A-CDF24D582643}" type="slidenum">
              <a:rPr lang="it-IT" smtClean="0"/>
              <a:t>2</a:t>
            </a:fld>
            <a:endParaRPr lang="it-IT"/>
          </a:p>
        </p:txBody>
      </p:sp>
    </p:spTree>
    <p:extLst>
      <p:ext uri="{BB962C8B-B14F-4D97-AF65-F5344CB8AC3E}">
        <p14:creationId xmlns:p14="http://schemas.microsoft.com/office/powerpoint/2010/main" val="1703974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8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Vår Kode for gjensidig avhengighet handler om Chiesi og selskapene som er en del av vårt </a:t>
            </a:r>
            <a:r>
              <a:rPr lang="nb-NO" sz="1800" b="1"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økosystem</a:t>
            </a:r>
            <a:r>
              <a:rPr lang="nb-NO" sz="18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Gjennom koden understreker vi hvor nødvendig og presserende det er å handle, med bevissthet om at hver av oss er uunnværlig for den andre, og at vi alle er ansvarlige for fremtidige generasjoner.</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1" dirty="0"/>
          </a:p>
        </p:txBody>
      </p:sp>
      <p:sp>
        <p:nvSpPr>
          <p:cNvPr id="4" name="Platshållare för bildnummer 3"/>
          <p:cNvSpPr>
            <a:spLocks noGrp="1"/>
          </p:cNvSpPr>
          <p:nvPr>
            <p:ph type="sldNum" sz="quarter" idx="5"/>
          </p:nvPr>
        </p:nvSpPr>
        <p:spPr/>
        <p:txBody>
          <a:bodyPr/>
          <a:lstStyle/>
          <a:p>
            <a:fld id="{844F470D-7F1C-4980-BC3A-CDF24D582643}" type="slidenum">
              <a:rPr lang="it-IT" smtClean="0"/>
              <a:t>3</a:t>
            </a:fld>
            <a:endParaRPr lang="it-IT"/>
          </a:p>
        </p:txBody>
      </p:sp>
    </p:spTree>
    <p:extLst>
      <p:ext uri="{BB962C8B-B14F-4D97-AF65-F5344CB8AC3E}">
        <p14:creationId xmlns:p14="http://schemas.microsoft.com/office/powerpoint/2010/main" val="273954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93700" y="692150"/>
            <a:ext cx="6096000" cy="3429000"/>
          </a:xfrm>
        </p:spPr>
      </p:sp>
      <p:sp>
        <p:nvSpPr>
          <p:cNvPr id="3" name="Segnaposto note 2"/>
          <p:cNvSpPr>
            <a:spLocks noGrp="1"/>
          </p:cNvSpPr>
          <p:nvPr>
            <p:ph type="body" idx="1"/>
          </p:nvPr>
        </p:nvSpPr>
        <p:spPr/>
        <p:txBody>
          <a:bodyPr/>
          <a:lstStyle/>
          <a:p>
            <a:pPr>
              <a:lnSpc>
                <a:spcPct val="106000"/>
              </a:lnSpc>
              <a:spcAft>
                <a:spcPts val="800"/>
              </a:spcAft>
            </a:pPr>
            <a:r>
              <a:rPr lang="en-GB" sz="1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r>
              <a:rPr lang="nb-NO" sz="1800" b="1"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Våre ambisjoner og mål er basert på verdiene TILLIT, KVALITET, RETTFERDIGHET, ANSVAR og ÅPENHET. Vi har latt oss inspirere av B Corp-bevegelsen, FNs SDG (sustainability development goals) mål og ILO(the international labour organisation), og til slutt av det bransjespesifikke PSCI-initiativet(Pharmaceutical Supply Chain Initiative).</a:t>
            </a:r>
            <a:r>
              <a:rPr lang="nb-NO" sz="1800" b="1" dirty="0">
                <a:solidFill>
                  <a:srgbClr val="000000"/>
                </a:solidFill>
                <a:effectLst/>
                <a:highlight>
                  <a:srgbClr val="FFFF00"/>
                </a:highlight>
                <a:latin typeface="Arial" panose="020B0604020202020204" pitchFamily="34" charset="0"/>
                <a:ea typeface="Calibri" panose="020F0502020204030204" pitchFamily="34" charset="0"/>
                <a:cs typeface="Times New Roman" panose="02020603050405020304" pitchFamily="18" charset="0"/>
              </a:rPr>
              <a:t> Kravene i koden er bygget opp rundt 9 av FNs 17 globale mål som Chiesi har valgt å prioritere. Som en samarbeidspartnerpartner av Chiesi håper og forventer vi at du deler verdiene og ambisjonene i koden.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r>
              <a:rPr lang="nb-NO" sz="1800" b="1"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Sammen kan vi gjøre en forskjell!</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it-IT" dirty="0"/>
          </a:p>
        </p:txBody>
      </p:sp>
      <p:sp>
        <p:nvSpPr>
          <p:cNvPr id="4" name="Segnaposto numero diapositiva 3"/>
          <p:cNvSpPr>
            <a:spLocks noGrp="1"/>
          </p:cNvSpPr>
          <p:nvPr>
            <p:ph type="sldNum" sz="quarter" idx="10"/>
          </p:nvPr>
        </p:nvSpPr>
        <p:spPr/>
        <p:txBody>
          <a:bodyPr/>
          <a:lstStyle/>
          <a:p>
            <a:fld id="{844F470D-7F1C-4980-BC3A-CDF24D582643}" type="slidenum">
              <a:rPr lang="it-IT" smtClean="0"/>
              <a:t>4</a:t>
            </a:fld>
            <a:endParaRPr lang="it-IT"/>
          </a:p>
        </p:txBody>
      </p:sp>
    </p:spTree>
    <p:extLst>
      <p:ext uri="{BB962C8B-B14F-4D97-AF65-F5344CB8AC3E}">
        <p14:creationId xmlns:p14="http://schemas.microsoft.com/office/powerpoint/2010/main" val="41633956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6000"/>
              </a:lnSpc>
              <a:spcAft>
                <a:spcPts val="800"/>
              </a:spcAft>
            </a:pPr>
            <a:r>
              <a:rPr lang="nb-NO" sz="18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God helse og velvære.</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r>
              <a:rPr lang="nb-NO" sz="18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For oss betyr det at vi forventer oss høye nivåer av PRODUKTSIKKERHET, KVALITET, OPPLÆRING OG styrke vår KAPASITET for å nå målene i koden. Dvs at vi sørger for systemer som sikrer at gjeldende lover, bransjereguleringer osv blir fulgt.</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sv-SE" dirty="0"/>
          </a:p>
        </p:txBody>
      </p:sp>
      <p:sp>
        <p:nvSpPr>
          <p:cNvPr id="4" name="Platshållare för bildnummer 3"/>
          <p:cNvSpPr>
            <a:spLocks noGrp="1"/>
          </p:cNvSpPr>
          <p:nvPr>
            <p:ph type="sldNum" sz="quarter" idx="5"/>
          </p:nvPr>
        </p:nvSpPr>
        <p:spPr/>
        <p:txBody>
          <a:bodyPr/>
          <a:lstStyle/>
          <a:p>
            <a:fld id="{844F470D-7F1C-4980-BC3A-CDF24D582643}" type="slidenum">
              <a:rPr lang="it-IT" smtClean="0"/>
              <a:t>5</a:t>
            </a:fld>
            <a:endParaRPr lang="it-IT"/>
          </a:p>
        </p:txBody>
      </p:sp>
    </p:spTree>
    <p:extLst>
      <p:ext uri="{BB962C8B-B14F-4D97-AF65-F5344CB8AC3E}">
        <p14:creationId xmlns:p14="http://schemas.microsoft.com/office/powerpoint/2010/main" val="3477973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6000"/>
              </a:lnSpc>
              <a:spcAft>
                <a:spcPts val="800"/>
              </a:spcAft>
            </a:pPr>
            <a:r>
              <a:rPr lang="nb-NO" sz="18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Gode arbeidsvilkår og økonomisk vekst;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r>
              <a:rPr lang="nb-NO" sz="18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Vi forventer følgende fra oss selv  - i Chiesi og våre samarbeidspartnere</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6000"/>
              </a:lnSpc>
              <a:spcAft>
                <a:spcPts val="800"/>
              </a:spcAft>
              <a:buFont typeface="Times New Roman" panose="02020603050405020304" pitchFamily="18" charset="0"/>
              <a:buChar char="-"/>
              <a:tabLst>
                <a:tab pos="457200" algn="l"/>
              </a:tabLst>
            </a:pPr>
            <a:r>
              <a:rPr lang="nb-NO" sz="18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Gode arbeidsvilkår, rimelig arbeidstid og permisjon etter gjeldende lover og regler</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6000"/>
              </a:lnSpc>
              <a:spcAft>
                <a:spcPts val="800"/>
              </a:spcAft>
              <a:buFont typeface="Times New Roman" panose="02020603050405020304" pitchFamily="18" charset="0"/>
              <a:buChar char="-"/>
              <a:tabLst>
                <a:tab pos="457200" algn="l"/>
              </a:tabLst>
            </a:pPr>
            <a:r>
              <a:rPr lang="nb-NO" sz="18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Minimum tarifflønnlønn og andre goder/fordeler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6000"/>
              </a:lnSpc>
              <a:spcAft>
                <a:spcPts val="800"/>
              </a:spcAft>
              <a:buFont typeface="Times New Roman" panose="02020603050405020304" pitchFamily="18" charset="0"/>
              <a:buChar char="-"/>
              <a:tabLst>
                <a:tab pos="457200" algn="l"/>
              </a:tabLst>
            </a:pPr>
            <a:r>
              <a:rPr lang="nb-NO" sz="18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Vi skal betale overtid og ikke holde lønn eller andre goder tilbake som en trussell. Vi skal betale våre ansatte som avtalt</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6000"/>
              </a:lnSpc>
              <a:spcAft>
                <a:spcPts val="800"/>
              </a:spcAft>
              <a:buFont typeface="Times New Roman" panose="02020603050405020304" pitchFamily="18" charset="0"/>
              <a:buChar char="-"/>
              <a:tabLst>
                <a:tab pos="457200" algn="l"/>
              </a:tabLst>
            </a:pPr>
            <a:r>
              <a:rPr lang="nb-NO" sz="18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Nulltolleranse for barnearbeid , og unge arbeidstakere (over minimumsalderen) må ikke utføre arbeid som hindrer deres utdannelse eller helse.</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6000"/>
              </a:lnSpc>
              <a:spcAft>
                <a:spcPts val="800"/>
              </a:spcAft>
              <a:buFont typeface="Times New Roman" panose="02020603050405020304" pitchFamily="18" charset="0"/>
              <a:buChar char="-"/>
              <a:tabLst>
                <a:tab pos="457200" algn="l"/>
              </a:tabLst>
            </a:pPr>
            <a:r>
              <a:rPr lang="nb-NO" sz="18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Vi skal unngå umenneskelig behandling og jobbe for et miljø uten trakassering og overgrep. Vi skal også etablere varslingssystemer og klageinstanser for ansatte</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6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6000"/>
              </a:lnSpc>
              <a:spcAft>
                <a:spcPts val="800"/>
              </a:spcAft>
            </a:pPr>
            <a:br>
              <a:rPr lang="nb-NO" sz="1800" dirty="0">
                <a:effectLst/>
                <a:latin typeface="Calibri" panose="020F0502020204030204" pitchFamily="34" charset="0"/>
                <a:ea typeface="Calibri" panose="020F0502020204030204" pitchFamily="34" charset="0"/>
                <a:cs typeface="Times New Roman" panose="02020603050405020304" pitchFamily="18" charset="0"/>
              </a:rPr>
            </a:b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6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4" name="Platshållare för bildnummer 3"/>
          <p:cNvSpPr>
            <a:spLocks noGrp="1"/>
          </p:cNvSpPr>
          <p:nvPr>
            <p:ph type="sldNum" sz="quarter" idx="5"/>
          </p:nvPr>
        </p:nvSpPr>
        <p:spPr/>
        <p:txBody>
          <a:bodyPr/>
          <a:lstStyle/>
          <a:p>
            <a:fld id="{844F470D-7F1C-4980-BC3A-CDF24D582643}" type="slidenum">
              <a:rPr lang="it-IT" smtClean="0"/>
              <a:t>6</a:t>
            </a:fld>
            <a:endParaRPr lang="it-IT"/>
          </a:p>
        </p:txBody>
      </p:sp>
    </p:spTree>
    <p:extLst>
      <p:ext uri="{BB962C8B-B14F-4D97-AF65-F5344CB8AC3E}">
        <p14:creationId xmlns:p14="http://schemas.microsoft.com/office/powerpoint/2010/main" val="606951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6000"/>
              </a:lnSpc>
              <a:spcAft>
                <a:spcPts val="800"/>
              </a:spcAft>
            </a:pPr>
            <a:r>
              <a:rPr lang="nb-NO" sz="18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Vi forventer også et godt og trygt arbeidsmiljø for de ansatte.  «Moderne slaveri" og menneskehandel er helt uakseptabelt.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r>
              <a:rPr lang="nb-NO" sz="18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Arbeidstakere skal stå fritt til å danne og bli med i fagforeninger, kommunisere med ledelsen osv.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r>
              <a:rPr lang="nb-NO" sz="18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Det skal eksistere systemer eller prosesser for risikostyring,  og hvordan virksomheten kan fortsette i en evt krise, eksempelvis som nå under Corona-pandemien.</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r>
              <a:rPr lang="nb-NO" sz="18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Vi forventer høy sikkerhet under produksjon, inkludert bruk av kjemiske standarder for å forhindre utslipp av kjemikalier med eventuelle katastrofale </a:t>
            </a:r>
            <a:r>
              <a:rPr lang="nb-NO" sz="1800" b="1"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følger</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tshållare för bildnummer 3"/>
          <p:cNvSpPr>
            <a:spLocks noGrp="1"/>
          </p:cNvSpPr>
          <p:nvPr>
            <p:ph type="sldNum" sz="quarter" idx="5"/>
          </p:nvPr>
        </p:nvSpPr>
        <p:spPr/>
        <p:txBody>
          <a:bodyPr/>
          <a:lstStyle/>
          <a:p>
            <a:fld id="{844F470D-7F1C-4980-BC3A-CDF24D582643}" type="slidenum">
              <a:rPr lang="it-IT" smtClean="0"/>
              <a:t>7</a:t>
            </a:fld>
            <a:endParaRPr lang="it-IT"/>
          </a:p>
        </p:txBody>
      </p:sp>
    </p:spTree>
    <p:extLst>
      <p:ext uri="{BB962C8B-B14F-4D97-AF65-F5344CB8AC3E}">
        <p14:creationId xmlns:p14="http://schemas.microsoft.com/office/powerpoint/2010/main" val="23229591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6000"/>
              </a:lnSpc>
              <a:spcAft>
                <a:spcPts val="800"/>
              </a:spcAft>
            </a:pPr>
            <a:r>
              <a:rPr lang="nb-NO" sz="18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Vårt bidrag til SDG 9 handler om forskning, teknologi og infrastruktur.</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r>
              <a:rPr lang="nb-NO" sz="18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Chiesi og våre samardbeidspartnere skal fremme vitenskapelig forskning og kontinuerlig videreutvikling for å kunne bidra positivt tilbake til samfunnet</a:t>
            </a:r>
            <a:r>
              <a:rPr lang="nb-NO"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r>
              <a:rPr lang="en-GB"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SDG=sustainable </a:t>
            </a:r>
            <a:r>
              <a:rPr lang="en-GB" sz="1800" dirty="0" err="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developement</a:t>
            </a:r>
            <a:r>
              <a:rPr lang="en-GB"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goals</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sv-SE" dirty="0"/>
          </a:p>
        </p:txBody>
      </p:sp>
      <p:sp>
        <p:nvSpPr>
          <p:cNvPr id="4" name="Platshållare för bildnummer 3"/>
          <p:cNvSpPr>
            <a:spLocks noGrp="1"/>
          </p:cNvSpPr>
          <p:nvPr>
            <p:ph type="sldNum" sz="quarter" idx="5"/>
          </p:nvPr>
        </p:nvSpPr>
        <p:spPr/>
        <p:txBody>
          <a:bodyPr/>
          <a:lstStyle/>
          <a:p>
            <a:fld id="{844F470D-7F1C-4980-BC3A-CDF24D582643}" type="slidenum">
              <a:rPr lang="it-IT" smtClean="0"/>
              <a:t>8</a:t>
            </a:fld>
            <a:endParaRPr lang="it-IT"/>
          </a:p>
        </p:txBody>
      </p:sp>
    </p:spTree>
    <p:extLst>
      <p:ext uri="{BB962C8B-B14F-4D97-AF65-F5344CB8AC3E}">
        <p14:creationId xmlns:p14="http://schemas.microsoft.com/office/powerpoint/2010/main" val="9607764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6000"/>
              </a:lnSpc>
              <a:spcAft>
                <a:spcPts val="800"/>
              </a:spcAft>
            </a:pPr>
            <a:r>
              <a:rPr lang="nb-NO" sz="18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Jevne ut forskjellene,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r>
              <a:rPr lang="nb-NO" sz="18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Punktet handler om forventningene Chiesi har til seg selv og sine partnere: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6000"/>
              </a:lnSpc>
              <a:spcAft>
                <a:spcPts val="800"/>
              </a:spcAft>
              <a:buFont typeface="Times New Roman" panose="02020603050405020304" pitchFamily="18" charset="0"/>
              <a:buChar char="-"/>
              <a:tabLst>
                <a:tab pos="457200" algn="l"/>
              </a:tabLst>
            </a:pPr>
            <a:r>
              <a:rPr lang="nb-NO" sz="18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At vi har retningslinjer for inkludering og mangfold samt implementering av programmer for å støtte integrering på arbeidsplassen.</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Vi skal hindre diskriminering og gi like muligheter i alle ledd, fra rekrutteringsprosessen, til arbeidsforhold, lønn, faglig utvikling, forfremmelse og oppsigelse</a:t>
            </a:r>
          </a:p>
          <a:p>
            <a:pPr marL="342900" lvl="0" indent="-342900">
              <a:lnSpc>
                <a:spcPct val="106000"/>
              </a:lnSpc>
              <a:buFont typeface="Times New Roman" panose="02020603050405020304" pitchFamily="18" charset="0"/>
              <a:buChar char="-"/>
              <a:tabLst>
                <a:tab pos="457200" algn="l"/>
              </a:tabLst>
            </a:pPr>
            <a:r>
              <a:rPr lang="nb-NO" sz="18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Alle avgjørelser angående den ansattes profesjonelle status skal være basert på evne, prestasjoner og dyktighet.</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6000"/>
              </a:lnSpc>
              <a:spcAft>
                <a:spcPts val="800"/>
              </a:spcAft>
              <a:buFont typeface="Times New Roman" panose="02020603050405020304" pitchFamily="18" charset="0"/>
              <a:buChar char="-"/>
              <a:tabLst>
                <a:tab pos="457200" algn="l"/>
              </a:tabLst>
            </a:pPr>
            <a:r>
              <a:rPr lang="nb-NO" sz="18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Vi skal undersøke klager i en formell upartisk og rettferdig prosess og iverksette korrigerende tiltak om nødvendig</a:t>
            </a:r>
            <a:r>
              <a:rPr lang="nb-NO" sz="1800" b="1" dirty="0">
                <a:effectLst/>
                <a:latin typeface="Calibri" panose="020F0502020204030204" pitchFamily="34" charset="0"/>
                <a:ea typeface="Calibri" panose="020F0502020204030204" pitchFamily="34" charset="0"/>
                <a:cs typeface="Times New Roman" panose="02020603050405020304" pitchFamily="18" charset="0"/>
              </a:rPr>
              <a:t>.</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sv-SE" dirty="0"/>
          </a:p>
        </p:txBody>
      </p:sp>
      <p:sp>
        <p:nvSpPr>
          <p:cNvPr id="4" name="Platshållare för bildnummer 3"/>
          <p:cNvSpPr>
            <a:spLocks noGrp="1"/>
          </p:cNvSpPr>
          <p:nvPr>
            <p:ph type="sldNum" sz="quarter" idx="5"/>
          </p:nvPr>
        </p:nvSpPr>
        <p:spPr/>
        <p:txBody>
          <a:bodyPr/>
          <a:lstStyle/>
          <a:p>
            <a:fld id="{844F470D-7F1C-4980-BC3A-CDF24D582643}" type="slidenum">
              <a:rPr lang="it-IT" smtClean="0"/>
              <a:t>9</a:t>
            </a:fld>
            <a:endParaRPr lang="it-IT"/>
          </a:p>
        </p:txBody>
      </p:sp>
    </p:spTree>
    <p:extLst>
      <p:ext uri="{BB962C8B-B14F-4D97-AF65-F5344CB8AC3E}">
        <p14:creationId xmlns:p14="http://schemas.microsoft.com/office/powerpoint/2010/main" val="33041126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out image">
    <p:spTree>
      <p:nvGrpSpPr>
        <p:cNvPr id="1" name=""/>
        <p:cNvGrpSpPr/>
        <p:nvPr/>
      </p:nvGrpSpPr>
      <p:grpSpPr>
        <a:xfrm>
          <a:off x="0" y="0"/>
          <a:ext cx="0" cy="0"/>
          <a:chOff x="0" y="0"/>
          <a:chExt cx="0" cy="0"/>
        </a:xfrm>
      </p:grpSpPr>
      <p:sp>
        <p:nvSpPr>
          <p:cNvPr id="4" name="Rettangolo 3"/>
          <p:cNvSpPr/>
          <p:nvPr userDrawn="1"/>
        </p:nvSpPr>
        <p:spPr>
          <a:xfrm>
            <a:off x="0" y="4758858"/>
            <a:ext cx="7017745" cy="2028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5" name="Title 1"/>
          <p:cNvSpPr>
            <a:spLocks noGrp="1"/>
          </p:cNvSpPr>
          <p:nvPr>
            <p:ph type="ctrTitle" hasCustomPrompt="1"/>
          </p:nvPr>
        </p:nvSpPr>
        <p:spPr>
          <a:xfrm>
            <a:off x="574400" y="2596586"/>
            <a:ext cx="7995200" cy="389575"/>
          </a:xfrm>
        </p:spPr>
        <p:txBody>
          <a:bodyPr>
            <a:normAutofit/>
          </a:bodyPr>
          <a:lstStyle>
            <a:lvl1pPr>
              <a:defRPr sz="2600">
                <a:solidFill>
                  <a:schemeClr val="tx2"/>
                </a:solidFill>
                <a:latin typeface="+mj-lt"/>
              </a:defRPr>
            </a:lvl1pPr>
          </a:lstStyle>
          <a:p>
            <a:r>
              <a:rPr lang="it-IT" dirty="0"/>
              <a:t>CLICK TO ADD PRESENTATION TITLE</a:t>
            </a:r>
            <a:endParaRPr dirty="0"/>
          </a:p>
        </p:txBody>
      </p:sp>
      <p:sp>
        <p:nvSpPr>
          <p:cNvPr id="6" name="Subtitle 2"/>
          <p:cNvSpPr>
            <a:spLocks noGrp="1"/>
          </p:cNvSpPr>
          <p:nvPr>
            <p:ph type="subTitle" idx="1" hasCustomPrompt="1"/>
          </p:nvPr>
        </p:nvSpPr>
        <p:spPr>
          <a:xfrm>
            <a:off x="574399" y="3130777"/>
            <a:ext cx="7995788" cy="292835"/>
          </a:xfrm>
        </p:spPr>
        <p:txBody>
          <a:bodyPr>
            <a:noAutofit/>
          </a:bodyPr>
          <a:lstStyle>
            <a:lvl1pPr marL="0" indent="0" algn="l">
              <a:spcBef>
                <a:spcPts val="300"/>
              </a:spcBef>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dirty="0"/>
              <a:t>Click to </a:t>
            </a:r>
            <a:r>
              <a:rPr lang="it-IT" dirty="0" err="1"/>
              <a:t>add</a:t>
            </a:r>
            <a:r>
              <a:rPr lang="it-IT" dirty="0"/>
              <a:t> </a:t>
            </a:r>
            <a:r>
              <a:rPr lang="it-IT" dirty="0" err="1"/>
              <a:t>Subtitle</a:t>
            </a:r>
            <a:endParaRPr dirty="0"/>
          </a:p>
        </p:txBody>
      </p:sp>
      <p:sp>
        <p:nvSpPr>
          <p:cNvPr id="7" name="Rectangle 6"/>
          <p:cNvSpPr/>
          <p:nvPr userDrawn="1"/>
        </p:nvSpPr>
        <p:spPr>
          <a:xfrm>
            <a:off x="0" y="941700"/>
            <a:ext cx="900000" cy="148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tx2"/>
              </a:solidFill>
            </a:endParaRPr>
          </a:p>
        </p:txBody>
      </p:sp>
      <p:cxnSp>
        <p:nvCxnSpPr>
          <p:cNvPr id="9" name="Connettore 1 8"/>
          <p:cNvCxnSpPr/>
          <p:nvPr userDrawn="1"/>
        </p:nvCxnSpPr>
        <p:spPr>
          <a:xfrm>
            <a:off x="574400" y="3036755"/>
            <a:ext cx="46326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10" name="Connettore 1 9"/>
          <p:cNvCxnSpPr/>
          <p:nvPr userDrawn="1"/>
        </p:nvCxnSpPr>
        <p:spPr>
          <a:xfrm>
            <a:off x="574400" y="3508646"/>
            <a:ext cx="46326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12" name="Segnaposto testo 25"/>
          <p:cNvSpPr>
            <a:spLocks noGrp="1"/>
          </p:cNvSpPr>
          <p:nvPr>
            <p:ph type="body" sz="quarter" idx="11" hasCustomPrompt="1"/>
          </p:nvPr>
        </p:nvSpPr>
        <p:spPr>
          <a:xfrm>
            <a:off x="574675" y="3584973"/>
            <a:ext cx="7994925" cy="311944"/>
          </a:xfrm>
        </p:spPr>
        <p:txBody>
          <a:bodyPr>
            <a:normAutofit/>
          </a:bodyPr>
          <a:lstStyle>
            <a:lvl1pPr marL="0" indent="0">
              <a:buNone/>
              <a:defRPr sz="1600" b="0" baseline="0">
                <a:solidFill>
                  <a:srgbClr val="000000"/>
                </a:solidFill>
              </a:defRPr>
            </a:lvl1pPr>
          </a:lstStyle>
          <a:p>
            <a:pPr lvl="0"/>
            <a:r>
              <a:rPr lang="it-IT" dirty="0"/>
              <a:t>Click to </a:t>
            </a:r>
            <a:r>
              <a:rPr lang="it-IT" dirty="0" err="1"/>
              <a:t>add</a:t>
            </a:r>
            <a:r>
              <a:rPr lang="it-IT" dirty="0"/>
              <a:t> </a:t>
            </a:r>
            <a:r>
              <a:rPr lang="it-IT" dirty="0" err="1"/>
              <a:t>Presenter</a:t>
            </a:r>
            <a:endParaRPr lang="it-IT" dirty="0"/>
          </a:p>
        </p:txBody>
      </p:sp>
      <p:sp>
        <p:nvSpPr>
          <p:cNvPr id="3" name="Segnaposto testo 2"/>
          <p:cNvSpPr>
            <a:spLocks noGrp="1"/>
          </p:cNvSpPr>
          <p:nvPr>
            <p:ph type="body" sz="quarter" idx="15" hasCustomPrompt="1"/>
          </p:nvPr>
        </p:nvSpPr>
        <p:spPr>
          <a:xfrm>
            <a:off x="574675" y="3965973"/>
            <a:ext cx="7994925" cy="302419"/>
          </a:xfrm>
        </p:spPr>
        <p:txBody>
          <a:bodyPr>
            <a:normAutofit/>
          </a:bodyPr>
          <a:lstStyle>
            <a:lvl1pPr marL="0" marR="0" indent="0" algn="l" defTabSz="914400" rtl="0" eaLnBrk="1" fontAlgn="auto" latinLnBrk="0" hangingPunct="1">
              <a:lnSpc>
                <a:spcPct val="100000"/>
              </a:lnSpc>
              <a:spcBef>
                <a:spcPts val="2000"/>
              </a:spcBef>
              <a:spcAft>
                <a:spcPts val="0"/>
              </a:spcAft>
              <a:buClr>
                <a:schemeClr val="accent1"/>
              </a:buClr>
              <a:buSzPct val="75000"/>
              <a:buFont typeface="Wingdings" pitchFamily="2" charset="2"/>
              <a:buNone/>
              <a:tabLst/>
              <a:defRPr sz="1400" i="1">
                <a:solidFill>
                  <a:srgbClr val="000000"/>
                </a:solidFill>
              </a:defRPr>
            </a:lvl1pPr>
          </a:lstStyle>
          <a:p>
            <a:pPr marL="0" marR="0" lvl="0" indent="0" algn="l" defTabSz="914400" rtl="0" eaLnBrk="1" fontAlgn="auto" latinLnBrk="0" hangingPunct="1">
              <a:lnSpc>
                <a:spcPct val="100000"/>
              </a:lnSpc>
              <a:spcBef>
                <a:spcPts val="2000"/>
              </a:spcBef>
              <a:spcAft>
                <a:spcPts val="0"/>
              </a:spcAft>
              <a:buClr>
                <a:schemeClr val="accent1"/>
              </a:buClr>
              <a:buSzPct val="75000"/>
              <a:buFont typeface="Wingdings" pitchFamily="2" charset="2"/>
              <a:buNone/>
              <a:tabLst/>
              <a:defRPr/>
            </a:pPr>
            <a:r>
              <a:rPr lang="it-IT" dirty="0"/>
              <a:t>Click to </a:t>
            </a:r>
            <a:r>
              <a:rPr lang="it-IT" dirty="0" err="1"/>
              <a:t>add</a:t>
            </a:r>
            <a:r>
              <a:rPr lang="it-IT" dirty="0"/>
              <a:t> </a:t>
            </a:r>
            <a:r>
              <a:rPr lang="it-IT" dirty="0" err="1"/>
              <a:t>Qualification</a:t>
            </a:r>
            <a:endParaRPr lang="it-IT" dirty="0"/>
          </a:p>
        </p:txBody>
      </p:sp>
      <p:sp>
        <p:nvSpPr>
          <p:cNvPr id="15" name="Rectangle 6"/>
          <p:cNvSpPr/>
          <p:nvPr userDrawn="1"/>
        </p:nvSpPr>
        <p:spPr>
          <a:xfrm>
            <a:off x="0" y="266700"/>
            <a:ext cx="900000" cy="621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6"/>
          <p:cNvSpPr/>
          <p:nvPr userDrawn="1"/>
        </p:nvSpPr>
        <p:spPr>
          <a:xfrm>
            <a:off x="962952" y="266700"/>
            <a:ext cx="8181048" cy="1944000"/>
          </a:xfrm>
          <a:prstGeom prst="rect">
            <a:avLst/>
          </a:prstGeom>
          <a:solidFill>
            <a:srgbClr val="0075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2"/>
              </a:solidFill>
            </a:endParaRPr>
          </a:p>
        </p:txBody>
      </p:sp>
      <p:sp>
        <p:nvSpPr>
          <p:cNvPr id="18" name="Rectangle 6"/>
          <p:cNvSpPr/>
          <p:nvPr userDrawn="1"/>
        </p:nvSpPr>
        <p:spPr>
          <a:xfrm>
            <a:off x="962952" y="2264700"/>
            <a:ext cx="8181048" cy="16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9" name="Segnaposto testo 30"/>
          <p:cNvSpPr>
            <a:spLocks noGrp="1"/>
          </p:cNvSpPr>
          <p:nvPr>
            <p:ph type="body" sz="quarter" idx="13" hasCustomPrompt="1"/>
          </p:nvPr>
        </p:nvSpPr>
        <p:spPr>
          <a:xfrm>
            <a:off x="574675" y="4750664"/>
            <a:ext cx="5440363" cy="203144"/>
          </a:xfrm>
        </p:spPr>
        <p:txBody>
          <a:bodyPr>
            <a:normAutofit/>
          </a:bodyPr>
          <a:lstStyle>
            <a:lvl1pPr marL="0" indent="0">
              <a:buNone/>
              <a:defRPr sz="1200" baseline="0">
                <a:solidFill>
                  <a:srgbClr val="000000"/>
                </a:solidFill>
              </a:defRPr>
            </a:lvl1pPr>
          </a:lstStyle>
          <a:p>
            <a:pPr lvl="0"/>
            <a:r>
              <a:rPr lang="it-IT" dirty="0"/>
              <a:t>Click to </a:t>
            </a:r>
            <a:r>
              <a:rPr lang="it-IT" dirty="0" err="1"/>
              <a:t>add</a:t>
            </a:r>
            <a:r>
              <a:rPr lang="it-IT" dirty="0"/>
              <a:t> </a:t>
            </a:r>
            <a:r>
              <a:rPr lang="it-IT" dirty="0" err="1"/>
              <a:t>Place</a:t>
            </a:r>
            <a:r>
              <a:rPr lang="it-IT" dirty="0"/>
              <a:t>, Date</a:t>
            </a:r>
          </a:p>
        </p:txBody>
      </p:sp>
      <p:pic>
        <p:nvPicPr>
          <p:cNvPr id="20" name="Immagine 19">
            <a:extLst>
              <a:ext uri="{FF2B5EF4-FFF2-40B4-BE49-F238E27FC236}">
                <a16:creationId xmlns:a16="http://schemas.microsoft.com/office/drawing/2014/main" id="{BC794194-3FC8-40C8-B181-8D2787212D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1763" y="4809172"/>
            <a:ext cx="867600" cy="174791"/>
          </a:xfrm>
          <a:prstGeom prst="rect">
            <a:avLst/>
          </a:prstGeom>
        </p:spPr>
      </p:pic>
    </p:spTree>
    <p:extLst>
      <p:ext uri="{BB962C8B-B14F-4D97-AF65-F5344CB8AC3E}">
        <p14:creationId xmlns:p14="http://schemas.microsoft.com/office/powerpoint/2010/main" val="24010933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Slide Blank">
    <p:bg>
      <p:bgPr>
        <a:solidFill>
          <a:srgbClr val="F4F4F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7025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__text_center">
    <p:bg>
      <p:bgPr>
        <a:solidFill>
          <a:srgbClr val="F4F4F4"/>
        </a:solidFill>
        <a:effectLst/>
      </p:bgPr>
    </p:bg>
    <p:spTree>
      <p:nvGrpSpPr>
        <p:cNvPr id="1" name=""/>
        <p:cNvGrpSpPr/>
        <p:nvPr/>
      </p:nvGrpSpPr>
      <p:grpSpPr>
        <a:xfrm>
          <a:off x="0" y="0"/>
          <a:ext cx="0" cy="0"/>
          <a:chOff x="0" y="0"/>
          <a:chExt cx="0" cy="0"/>
        </a:xfrm>
      </p:grpSpPr>
      <p:sp>
        <p:nvSpPr>
          <p:cNvPr id="4" name="Rettangolo 3"/>
          <p:cNvSpPr/>
          <p:nvPr userDrawn="1"/>
        </p:nvSpPr>
        <p:spPr>
          <a:xfrm>
            <a:off x="0" y="4758858"/>
            <a:ext cx="7017745" cy="2028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9" name="Segnaposto testo 30"/>
          <p:cNvSpPr>
            <a:spLocks noGrp="1"/>
          </p:cNvSpPr>
          <p:nvPr>
            <p:ph type="body" sz="quarter" idx="13" hasCustomPrompt="1"/>
          </p:nvPr>
        </p:nvSpPr>
        <p:spPr>
          <a:xfrm>
            <a:off x="574675" y="4750664"/>
            <a:ext cx="5440363" cy="203144"/>
          </a:xfrm>
        </p:spPr>
        <p:txBody>
          <a:bodyPr>
            <a:normAutofit/>
          </a:bodyPr>
          <a:lstStyle>
            <a:lvl1pPr marL="0" indent="0">
              <a:buNone/>
              <a:defRPr sz="1200" baseline="0">
                <a:solidFill>
                  <a:srgbClr val="000000"/>
                </a:solidFill>
              </a:defRPr>
            </a:lvl1pPr>
          </a:lstStyle>
          <a:p>
            <a:pPr lvl="0"/>
            <a:r>
              <a:rPr lang="it-IT" dirty="0"/>
              <a:t>Click to </a:t>
            </a:r>
            <a:r>
              <a:rPr lang="it-IT" dirty="0" err="1"/>
              <a:t>add</a:t>
            </a:r>
            <a:r>
              <a:rPr lang="it-IT" dirty="0"/>
              <a:t> </a:t>
            </a:r>
            <a:r>
              <a:rPr lang="it-IT" dirty="0" err="1"/>
              <a:t>Place</a:t>
            </a:r>
            <a:r>
              <a:rPr lang="it-IT" dirty="0"/>
              <a:t>, Date</a:t>
            </a:r>
          </a:p>
        </p:txBody>
      </p:sp>
      <p:sp>
        <p:nvSpPr>
          <p:cNvPr id="7" name="Rectangle 35"/>
          <p:cNvSpPr/>
          <p:nvPr userDrawn="1"/>
        </p:nvSpPr>
        <p:spPr>
          <a:xfrm>
            <a:off x="4343400" y="2536494"/>
            <a:ext cx="457200" cy="2346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ontent Placeholder 2"/>
          <p:cNvSpPr>
            <a:spLocks noGrp="1"/>
          </p:cNvSpPr>
          <p:nvPr>
            <p:ph idx="1" hasCustomPrompt="1"/>
          </p:nvPr>
        </p:nvSpPr>
        <p:spPr>
          <a:xfrm>
            <a:off x="574674" y="2738034"/>
            <a:ext cx="7994925" cy="1680314"/>
          </a:xfrm>
        </p:spPr>
        <p:txBody>
          <a:bodyPr>
            <a:normAutofit/>
          </a:bodyPr>
          <a:lstStyle>
            <a:lvl1pPr marL="0" indent="0" algn="ctr">
              <a:lnSpc>
                <a:spcPct val="100000"/>
              </a:lnSpc>
              <a:spcBef>
                <a:spcPts val="0"/>
              </a:spcBef>
              <a:buNone/>
              <a:defRPr sz="2000" baseline="0">
                <a:solidFill>
                  <a:schemeClr val="tx1"/>
                </a:solidFill>
              </a:defRPr>
            </a:lvl1pPr>
            <a:lvl2pPr marL="228600" indent="0">
              <a:buNone/>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it-IT" dirty="0"/>
              <a:t>Click to </a:t>
            </a:r>
            <a:r>
              <a:rPr lang="it-IT" dirty="0" err="1"/>
              <a:t>add</a:t>
            </a:r>
            <a:r>
              <a:rPr lang="it-IT" dirty="0"/>
              <a:t> text</a:t>
            </a:r>
            <a:endParaRPr dirty="0"/>
          </a:p>
        </p:txBody>
      </p:sp>
      <p:sp>
        <p:nvSpPr>
          <p:cNvPr id="10" name="Segnaposto immagine 16"/>
          <p:cNvSpPr>
            <a:spLocks noGrp="1"/>
          </p:cNvSpPr>
          <p:nvPr>
            <p:ph type="pic" sz="quarter" idx="14" hasCustomPrompt="1"/>
          </p:nvPr>
        </p:nvSpPr>
        <p:spPr>
          <a:xfrm>
            <a:off x="4076700" y="971550"/>
            <a:ext cx="990600" cy="998794"/>
          </a:xfrm>
        </p:spPr>
        <p:txBody>
          <a:bodyPr>
            <a:normAutofit/>
          </a:bodyPr>
          <a:lstStyle>
            <a:lvl1pPr marL="0" indent="0">
              <a:buNone/>
              <a:defRPr sz="1100"/>
            </a:lvl1pPr>
          </a:lstStyle>
          <a:p>
            <a:r>
              <a:rPr lang="en-US" dirty="0"/>
              <a:t>Click on the icon to add the image</a:t>
            </a:r>
            <a:endParaRPr lang="it-IT" dirty="0"/>
          </a:p>
        </p:txBody>
      </p:sp>
      <p:pic>
        <p:nvPicPr>
          <p:cNvPr id="9" name="Immagine 8">
            <a:extLst>
              <a:ext uri="{FF2B5EF4-FFF2-40B4-BE49-F238E27FC236}">
                <a16:creationId xmlns:a16="http://schemas.microsoft.com/office/drawing/2014/main" id="{050B3A04-493C-4B0B-BDB8-3B48CA1673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1763" y="4809172"/>
            <a:ext cx="867600" cy="174791"/>
          </a:xfrm>
          <a:prstGeom prst="rect">
            <a:avLst/>
          </a:prstGeom>
        </p:spPr>
      </p:pic>
    </p:spTree>
    <p:extLst>
      <p:ext uri="{BB962C8B-B14F-4D97-AF65-F5344CB8AC3E}">
        <p14:creationId xmlns:p14="http://schemas.microsoft.com/office/powerpoint/2010/main" val="3107640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2" name="Rettangolo 11"/>
          <p:cNvSpPr/>
          <p:nvPr userDrawn="1"/>
        </p:nvSpPr>
        <p:spPr>
          <a:xfrm>
            <a:off x="0" y="4796037"/>
            <a:ext cx="7017745" cy="2028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 name="Title 1"/>
          <p:cNvSpPr>
            <a:spLocks noGrp="1"/>
          </p:cNvSpPr>
          <p:nvPr>
            <p:ph type="title" hasCustomPrompt="1"/>
          </p:nvPr>
        </p:nvSpPr>
        <p:spPr>
          <a:xfrm>
            <a:off x="498474" y="219819"/>
            <a:ext cx="8071126" cy="362119"/>
          </a:xfrm>
        </p:spPr>
        <p:txBody>
          <a:bodyPr anchor="b" anchorCtr="0"/>
          <a:lstStyle>
            <a:lvl1pPr>
              <a:defRPr sz="2600"/>
            </a:lvl1pPr>
          </a:lstStyle>
          <a:p>
            <a:r>
              <a:rPr lang="it-IT" dirty="0"/>
              <a:t>Click to </a:t>
            </a:r>
            <a:r>
              <a:rPr lang="it-IT" dirty="0" err="1"/>
              <a:t>add</a:t>
            </a:r>
            <a:r>
              <a:rPr lang="it-IT" dirty="0"/>
              <a:t> Title</a:t>
            </a:r>
            <a:endParaRPr dirty="0"/>
          </a:p>
        </p:txBody>
      </p:sp>
      <p:sp>
        <p:nvSpPr>
          <p:cNvPr id="3" name="Content Placeholder 2"/>
          <p:cNvSpPr>
            <a:spLocks noGrp="1"/>
          </p:cNvSpPr>
          <p:nvPr>
            <p:ph idx="1" hasCustomPrompt="1"/>
          </p:nvPr>
        </p:nvSpPr>
        <p:spPr>
          <a:xfrm>
            <a:off x="498474" y="3118212"/>
            <a:ext cx="8071126" cy="1380680"/>
          </a:xfrm>
        </p:spPr>
        <p:txBody>
          <a:bodyPr>
            <a:normAutofit/>
          </a:bodyPr>
          <a:lstStyle>
            <a:lvl1pPr marL="0" indent="0">
              <a:lnSpc>
                <a:spcPct val="100000"/>
              </a:lnSpc>
              <a:spcBef>
                <a:spcPts val="0"/>
              </a:spcBef>
              <a:buNone/>
              <a:defRPr sz="2000"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it-IT" dirty="0"/>
              <a:t>Click to </a:t>
            </a:r>
            <a:r>
              <a:rPr lang="it-IT" dirty="0" err="1"/>
              <a:t>add</a:t>
            </a:r>
            <a:r>
              <a:rPr lang="it-IT" dirty="0"/>
              <a:t> text</a:t>
            </a:r>
          </a:p>
        </p:txBody>
      </p:sp>
      <p:cxnSp>
        <p:nvCxnSpPr>
          <p:cNvPr id="13" name="Connettore 1 12"/>
          <p:cNvCxnSpPr/>
          <p:nvPr userDrawn="1"/>
        </p:nvCxnSpPr>
        <p:spPr>
          <a:xfrm>
            <a:off x="574400" y="656182"/>
            <a:ext cx="7995200" cy="0"/>
          </a:xfrm>
          <a:prstGeom prst="line">
            <a:avLst/>
          </a:prstGeom>
          <a:ln>
            <a:solidFill>
              <a:schemeClr val="tx2"/>
            </a:solidFill>
          </a:ln>
        </p:spPr>
        <p:style>
          <a:lnRef idx="2">
            <a:schemeClr val="accent3"/>
          </a:lnRef>
          <a:fillRef idx="0">
            <a:schemeClr val="accent3"/>
          </a:fillRef>
          <a:effectRef idx="1">
            <a:schemeClr val="accent3"/>
          </a:effectRef>
          <a:fontRef idx="minor">
            <a:schemeClr val="tx1"/>
          </a:fontRef>
        </p:style>
      </p:cxnSp>
      <p:sp>
        <p:nvSpPr>
          <p:cNvPr id="4" name="Segnaposto piè di pagina 3"/>
          <p:cNvSpPr>
            <a:spLocks noGrp="1"/>
          </p:cNvSpPr>
          <p:nvPr>
            <p:ph type="ftr" sz="quarter" idx="10"/>
          </p:nvPr>
        </p:nvSpPr>
        <p:spPr/>
        <p:txBody>
          <a:bodyPr/>
          <a:lstStyle/>
          <a:p>
            <a:r>
              <a:rPr lang="it-IT"/>
              <a:t>Stockholm 28-03-2019</a:t>
            </a:r>
            <a:endParaRPr lang="it-IT" dirty="0"/>
          </a:p>
        </p:txBody>
      </p:sp>
      <p:sp>
        <p:nvSpPr>
          <p:cNvPr id="5" name="Segnaposto numero diapositiva 4"/>
          <p:cNvSpPr>
            <a:spLocks noGrp="1"/>
          </p:cNvSpPr>
          <p:nvPr>
            <p:ph type="sldNum" sz="quarter" idx="11"/>
          </p:nvPr>
        </p:nvSpPr>
        <p:spPr/>
        <p:txBody>
          <a:bodyPr/>
          <a:lstStyle/>
          <a:p>
            <a:fld id="{1BB4EF0B-C518-4698-9E29-AF4BCDADFE6D}" type="slidenum">
              <a:rPr lang="it-IT" smtClean="0"/>
              <a:pPr/>
              <a:t>‹#›</a:t>
            </a:fld>
            <a:endParaRPr lang="it-IT"/>
          </a:p>
        </p:txBody>
      </p:sp>
      <p:pic>
        <p:nvPicPr>
          <p:cNvPr id="10" name="Immagin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1763" y="4809172"/>
            <a:ext cx="867600" cy="174791"/>
          </a:xfrm>
          <a:prstGeom prst="rect">
            <a:avLst/>
          </a:prstGeom>
        </p:spPr>
      </p:pic>
      <p:sp>
        <p:nvSpPr>
          <p:cNvPr id="11" name="Rectangle 11"/>
          <p:cNvSpPr/>
          <p:nvPr/>
        </p:nvSpPr>
        <p:spPr>
          <a:xfrm>
            <a:off x="2971800" y="1068801"/>
            <a:ext cx="6172200" cy="1828800"/>
          </a:xfrm>
          <a:prstGeom prst="rect">
            <a:avLst/>
          </a:prstGeom>
          <a:solidFill>
            <a:srgbClr val="0075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ontent Placeholder 2"/>
          <p:cNvSpPr>
            <a:spLocks noGrp="1"/>
          </p:cNvSpPr>
          <p:nvPr>
            <p:ph idx="12" hasCustomPrompt="1"/>
          </p:nvPr>
        </p:nvSpPr>
        <p:spPr>
          <a:xfrm>
            <a:off x="3879741" y="1309694"/>
            <a:ext cx="5028237" cy="1380680"/>
          </a:xfrm>
        </p:spPr>
        <p:txBody>
          <a:bodyPr>
            <a:normAutofit/>
          </a:bodyPr>
          <a:lstStyle>
            <a:lvl1pPr marL="0" indent="0">
              <a:lnSpc>
                <a:spcPct val="150000"/>
              </a:lnSpc>
              <a:buNone/>
              <a:defRPr sz="1400" baseline="0">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it-IT" dirty="0"/>
              <a:t>Click to </a:t>
            </a:r>
            <a:r>
              <a:rPr lang="it-IT" dirty="0" err="1"/>
              <a:t>add</a:t>
            </a:r>
            <a:r>
              <a:rPr lang="it-IT" dirty="0"/>
              <a:t> text</a:t>
            </a:r>
          </a:p>
        </p:txBody>
      </p:sp>
      <p:sp>
        <p:nvSpPr>
          <p:cNvPr id="18" name="Segnaposto immagine 16"/>
          <p:cNvSpPr>
            <a:spLocks noGrp="1"/>
          </p:cNvSpPr>
          <p:nvPr>
            <p:ph type="pic" sz="quarter" idx="14" hasCustomPrompt="1"/>
          </p:nvPr>
        </p:nvSpPr>
        <p:spPr>
          <a:xfrm>
            <a:off x="0" y="1068801"/>
            <a:ext cx="3657600" cy="1828800"/>
          </a:xfrm>
          <a:solidFill>
            <a:schemeClr val="bg1">
              <a:lumMod val="95000"/>
            </a:schemeClr>
          </a:solidFill>
        </p:spPr>
        <p:txBody>
          <a:bodyPr>
            <a:normAutofit/>
          </a:bodyPr>
          <a:lstStyle>
            <a:lvl1pPr marL="0" indent="0">
              <a:buNone/>
              <a:defRPr sz="1100"/>
            </a:lvl1pPr>
          </a:lstStyle>
          <a:p>
            <a:r>
              <a:rPr lang="en-US" dirty="0"/>
              <a:t>Click on the icon to add the image</a:t>
            </a:r>
            <a:endParaRPr lang="it-IT" dirty="0"/>
          </a:p>
        </p:txBody>
      </p:sp>
    </p:spTree>
    <p:extLst>
      <p:ext uri="{BB962C8B-B14F-4D97-AF65-F5344CB8AC3E}">
        <p14:creationId xmlns:p14="http://schemas.microsoft.com/office/powerpoint/2010/main" val="27170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2" name="Rettangolo 11"/>
          <p:cNvSpPr/>
          <p:nvPr userDrawn="1"/>
        </p:nvSpPr>
        <p:spPr>
          <a:xfrm>
            <a:off x="0" y="4796037"/>
            <a:ext cx="7017745" cy="2028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 name="Title 1"/>
          <p:cNvSpPr>
            <a:spLocks noGrp="1"/>
          </p:cNvSpPr>
          <p:nvPr>
            <p:ph type="title" hasCustomPrompt="1"/>
          </p:nvPr>
        </p:nvSpPr>
        <p:spPr>
          <a:xfrm>
            <a:off x="498474" y="219819"/>
            <a:ext cx="8071126" cy="362119"/>
          </a:xfrm>
        </p:spPr>
        <p:txBody>
          <a:bodyPr anchor="b" anchorCtr="0"/>
          <a:lstStyle>
            <a:lvl1pPr>
              <a:defRPr sz="2600"/>
            </a:lvl1pPr>
          </a:lstStyle>
          <a:p>
            <a:r>
              <a:rPr lang="it-IT" dirty="0"/>
              <a:t>Click to </a:t>
            </a:r>
            <a:r>
              <a:rPr lang="it-IT" dirty="0" err="1"/>
              <a:t>add</a:t>
            </a:r>
            <a:r>
              <a:rPr lang="it-IT" dirty="0"/>
              <a:t> Title</a:t>
            </a:r>
            <a:endParaRPr dirty="0"/>
          </a:p>
        </p:txBody>
      </p:sp>
      <p:cxnSp>
        <p:nvCxnSpPr>
          <p:cNvPr id="13" name="Connettore 1 12"/>
          <p:cNvCxnSpPr/>
          <p:nvPr userDrawn="1"/>
        </p:nvCxnSpPr>
        <p:spPr>
          <a:xfrm>
            <a:off x="574400" y="656182"/>
            <a:ext cx="7995200" cy="0"/>
          </a:xfrm>
          <a:prstGeom prst="line">
            <a:avLst/>
          </a:prstGeom>
          <a:ln>
            <a:solidFill>
              <a:schemeClr val="tx2"/>
            </a:solidFill>
          </a:ln>
        </p:spPr>
        <p:style>
          <a:lnRef idx="2">
            <a:schemeClr val="accent3"/>
          </a:lnRef>
          <a:fillRef idx="0">
            <a:schemeClr val="accent3"/>
          </a:fillRef>
          <a:effectRef idx="1">
            <a:schemeClr val="accent3"/>
          </a:effectRef>
          <a:fontRef idx="minor">
            <a:schemeClr val="tx1"/>
          </a:fontRef>
        </p:style>
      </p:cxnSp>
      <p:sp>
        <p:nvSpPr>
          <p:cNvPr id="4" name="Segnaposto piè di pagina 3"/>
          <p:cNvSpPr>
            <a:spLocks noGrp="1"/>
          </p:cNvSpPr>
          <p:nvPr>
            <p:ph type="ftr" sz="quarter" idx="10"/>
          </p:nvPr>
        </p:nvSpPr>
        <p:spPr/>
        <p:txBody>
          <a:bodyPr/>
          <a:lstStyle/>
          <a:p>
            <a:r>
              <a:rPr lang="it-IT"/>
              <a:t>Stockholm 28-03-2019</a:t>
            </a:r>
            <a:endParaRPr lang="it-IT" dirty="0"/>
          </a:p>
        </p:txBody>
      </p:sp>
      <p:sp>
        <p:nvSpPr>
          <p:cNvPr id="5" name="Segnaposto numero diapositiva 4"/>
          <p:cNvSpPr>
            <a:spLocks noGrp="1"/>
          </p:cNvSpPr>
          <p:nvPr>
            <p:ph type="sldNum" sz="quarter" idx="11"/>
          </p:nvPr>
        </p:nvSpPr>
        <p:spPr/>
        <p:txBody>
          <a:bodyPr/>
          <a:lstStyle/>
          <a:p>
            <a:fld id="{1BB4EF0B-C518-4698-9E29-AF4BCDADFE6D}" type="slidenum">
              <a:rPr lang="it-IT" smtClean="0"/>
              <a:pPr/>
              <a:t>‹#›</a:t>
            </a:fld>
            <a:endParaRPr lang="it-IT"/>
          </a:p>
        </p:txBody>
      </p:sp>
      <p:pic>
        <p:nvPicPr>
          <p:cNvPr id="10" name="Immagin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1763" y="4809172"/>
            <a:ext cx="867600" cy="174791"/>
          </a:xfrm>
          <a:prstGeom prst="rect">
            <a:avLst/>
          </a:prstGeom>
        </p:spPr>
      </p:pic>
      <p:sp>
        <p:nvSpPr>
          <p:cNvPr id="18" name="Segnaposto immagine 16"/>
          <p:cNvSpPr>
            <a:spLocks noGrp="1"/>
          </p:cNvSpPr>
          <p:nvPr>
            <p:ph type="pic" sz="quarter" idx="14" hasCustomPrompt="1"/>
          </p:nvPr>
        </p:nvSpPr>
        <p:spPr>
          <a:xfrm>
            <a:off x="0" y="730427"/>
            <a:ext cx="9144000" cy="2062174"/>
          </a:xfrm>
          <a:solidFill>
            <a:schemeClr val="bg1">
              <a:lumMod val="95000"/>
            </a:schemeClr>
          </a:solidFill>
        </p:spPr>
        <p:txBody>
          <a:bodyPr>
            <a:normAutofit/>
          </a:bodyPr>
          <a:lstStyle>
            <a:lvl1pPr marL="0" indent="0">
              <a:buNone/>
              <a:defRPr sz="1100"/>
            </a:lvl1pPr>
          </a:lstStyle>
          <a:p>
            <a:r>
              <a:rPr lang="en-US" dirty="0"/>
              <a:t>Click on the icon to add the image</a:t>
            </a:r>
            <a:endParaRPr lang="it-IT" dirty="0"/>
          </a:p>
        </p:txBody>
      </p:sp>
      <p:sp>
        <p:nvSpPr>
          <p:cNvPr id="11" name="Content Placeholder 2"/>
          <p:cNvSpPr>
            <a:spLocks noGrp="1"/>
          </p:cNvSpPr>
          <p:nvPr>
            <p:ph idx="1" hasCustomPrompt="1"/>
          </p:nvPr>
        </p:nvSpPr>
        <p:spPr>
          <a:xfrm>
            <a:off x="498474" y="3118212"/>
            <a:ext cx="8071126" cy="1380680"/>
          </a:xfrm>
        </p:spPr>
        <p:txBody>
          <a:bodyPr>
            <a:normAutofit/>
          </a:bodyPr>
          <a:lstStyle>
            <a:lvl1pPr marL="0" indent="0">
              <a:lnSpc>
                <a:spcPct val="100000"/>
              </a:lnSpc>
              <a:spcBef>
                <a:spcPts val="0"/>
              </a:spcBef>
              <a:buNone/>
              <a:defRPr sz="2000"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it-IT" dirty="0"/>
              <a:t>Click to </a:t>
            </a:r>
            <a:r>
              <a:rPr lang="it-IT" dirty="0" err="1"/>
              <a:t>add</a:t>
            </a:r>
            <a:r>
              <a:rPr lang="it-IT" dirty="0"/>
              <a:t> text</a:t>
            </a:r>
          </a:p>
        </p:txBody>
      </p:sp>
    </p:spTree>
    <p:extLst>
      <p:ext uri="{BB962C8B-B14F-4D97-AF65-F5344CB8AC3E}">
        <p14:creationId xmlns:p14="http://schemas.microsoft.com/office/powerpoint/2010/main" val="28552797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2" name="Rettangolo 11"/>
          <p:cNvSpPr/>
          <p:nvPr userDrawn="1"/>
        </p:nvSpPr>
        <p:spPr>
          <a:xfrm>
            <a:off x="0" y="4796037"/>
            <a:ext cx="7017745" cy="2028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 name="Title 1"/>
          <p:cNvSpPr>
            <a:spLocks noGrp="1"/>
          </p:cNvSpPr>
          <p:nvPr>
            <p:ph type="title" hasCustomPrompt="1"/>
          </p:nvPr>
        </p:nvSpPr>
        <p:spPr>
          <a:xfrm>
            <a:off x="498474" y="219819"/>
            <a:ext cx="8071126" cy="362119"/>
          </a:xfrm>
        </p:spPr>
        <p:txBody>
          <a:bodyPr anchor="b" anchorCtr="0"/>
          <a:lstStyle>
            <a:lvl1pPr>
              <a:defRPr sz="2600"/>
            </a:lvl1pPr>
          </a:lstStyle>
          <a:p>
            <a:r>
              <a:rPr lang="it-IT" dirty="0"/>
              <a:t>Click to </a:t>
            </a:r>
            <a:r>
              <a:rPr lang="it-IT" dirty="0" err="1"/>
              <a:t>add</a:t>
            </a:r>
            <a:r>
              <a:rPr lang="it-IT" dirty="0"/>
              <a:t> Title</a:t>
            </a:r>
            <a:endParaRPr dirty="0"/>
          </a:p>
        </p:txBody>
      </p:sp>
      <p:sp>
        <p:nvSpPr>
          <p:cNvPr id="3" name="Content Placeholder 2"/>
          <p:cNvSpPr>
            <a:spLocks noGrp="1"/>
          </p:cNvSpPr>
          <p:nvPr>
            <p:ph idx="1" hasCustomPrompt="1"/>
          </p:nvPr>
        </p:nvSpPr>
        <p:spPr>
          <a:xfrm>
            <a:off x="4794250" y="990600"/>
            <a:ext cx="3775350" cy="3508292"/>
          </a:xfrm>
        </p:spPr>
        <p:txBody>
          <a:bodyPr>
            <a:normAutofit/>
          </a:bodyPr>
          <a:lstStyle>
            <a:lvl1pPr marL="0" indent="0">
              <a:lnSpc>
                <a:spcPct val="100000"/>
              </a:lnSpc>
              <a:spcBef>
                <a:spcPts val="0"/>
              </a:spcBef>
              <a:buNone/>
              <a:defRPr sz="2000"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it-IT" dirty="0"/>
              <a:t>Click to </a:t>
            </a:r>
            <a:r>
              <a:rPr lang="it-IT" dirty="0" err="1"/>
              <a:t>add</a:t>
            </a:r>
            <a:r>
              <a:rPr lang="it-IT" dirty="0"/>
              <a:t> text</a:t>
            </a:r>
          </a:p>
        </p:txBody>
      </p:sp>
      <p:cxnSp>
        <p:nvCxnSpPr>
          <p:cNvPr id="13" name="Connettore 1 12"/>
          <p:cNvCxnSpPr/>
          <p:nvPr userDrawn="1"/>
        </p:nvCxnSpPr>
        <p:spPr>
          <a:xfrm>
            <a:off x="574400" y="656182"/>
            <a:ext cx="7995200" cy="0"/>
          </a:xfrm>
          <a:prstGeom prst="line">
            <a:avLst/>
          </a:prstGeom>
          <a:ln>
            <a:solidFill>
              <a:schemeClr val="tx2"/>
            </a:solidFill>
          </a:ln>
        </p:spPr>
        <p:style>
          <a:lnRef idx="2">
            <a:schemeClr val="accent3"/>
          </a:lnRef>
          <a:fillRef idx="0">
            <a:schemeClr val="accent3"/>
          </a:fillRef>
          <a:effectRef idx="1">
            <a:schemeClr val="accent3"/>
          </a:effectRef>
          <a:fontRef idx="minor">
            <a:schemeClr val="tx1"/>
          </a:fontRef>
        </p:style>
      </p:cxnSp>
      <p:sp>
        <p:nvSpPr>
          <p:cNvPr id="4" name="Segnaposto piè di pagina 3"/>
          <p:cNvSpPr>
            <a:spLocks noGrp="1"/>
          </p:cNvSpPr>
          <p:nvPr>
            <p:ph type="ftr" sz="quarter" idx="10"/>
          </p:nvPr>
        </p:nvSpPr>
        <p:spPr/>
        <p:txBody>
          <a:bodyPr/>
          <a:lstStyle/>
          <a:p>
            <a:r>
              <a:rPr lang="it-IT"/>
              <a:t>Stockholm 28-03-2019</a:t>
            </a:r>
            <a:endParaRPr lang="it-IT" dirty="0"/>
          </a:p>
        </p:txBody>
      </p:sp>
      <p:sp>
        <p:nvSpPr>
          <p:cNvPr id="5" name="Segnaposto numero diapositiva 4"/>
          <p:cNvSpPr>
            <a:spLocks noGrp="1"/>
          </p:cNvSpPr>
          <p:nvPr>
            <p:ph type="sldNum" sz="quarter" idx="11"/>
          </p:nvPr>
        </p:nvSpPr>
        <p:spPr/>
        <p:txBody>
          <a:bodyPr/>
          <a:lstStyle/>
          <a:p>
            <a:fld id="{1BB4EF0B-C518-4698-9E29-AF4BCDADFE6D}" type="slidenum">
              <a:rPr lang="it-IT" smtClean="0"/>
              <a:pPr/>
              <a:t>‹#›</a:t>
            </a:fld>
            <a:endParaRPr lang="it-IT"/>
          </a:p>
        </p:txBody>
      </p:sp>
      <p:pic>
        <p:nvPicPr>
          <p:cNvPr id="10" name="Immagin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1763" y="4809172"/>
            <a:ext cx="867600" cy="174791"/>
          </a:xfrm>
          <a:prstGeom prst="rect">
            <a:avLst/>
          </a:prstGeom>
        </p:spPr>
      </p:pic>
      <p:sp>
        <p:nvSpPr>
          <p:cNvPr id="18" name="Segnaposto immagine 16"/>
          <p:cNvSpPr>
            <a:spLocks noGrp="1"/>
          </p:cNvSpPr>
          <p:nvPr>
            <p:ph type="pic" sz="quarter" idx="14" hasCustomPrompt="1"/>
          </p:nvPr>
        </p:nvSpPr>
        <p:spPr>
          <a:xfrm>
            <a:off x="0" y="990600"/>
            <a:ext cx="4591050" cy="3526181"/>
          </a:xfrm>
          <a:solidFill>
            <a:schemeClr val="bg1">
              <a:lumMod val="95000"/>
            </a:schemeClr>
          </a:solidFill>
        </p:spPr>
        <p:txBody>
          <a:bodyPr>
            <a:normAutofit/>
          </a:bodyPr>
          <a:lstStyle>
            <a:lvl1pPr marL="0" indent="0">
              <a:buNone/>
              <a:defRPr sz="1100"/>
            </a:lvl1pPr>
          </a:lstStyle>
          <a:p>
            <a:r>
              <a:rPr lang="en-US" dirty="0"/>
              <a:t>Click on the icon to add the image</a:t>
            </a:r>
            <a:endParaRPr lang="it-IT" dirty="0"/>
          </a:p>
        </p:txBody>
      </p:sp>
    </p:spTree>
    <p:extLst>
      <p:ext uri="{BB962C8B-B14F-4D97-AF65-F5344CB8AC3E}">
        <p14:creationId xmlns:p14="http://schemas.microsoft.com/office/powerpoint/2010/main" val="31181546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2" name="Rettangolo 11"/>
          <p:cNvSpPr/>
          <p:nvPr userDrawn="1"/>
        </p:nvSpPr>
        <p:spPr>
          <a:xfrm>
            <a:off x="0" y="4796037"/>
            <a:ext cx="7017745" cy="2028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 name="Title 1"/>
          <p:cNvSpPr>
            <a:spLocks noGrp="1"/>
          </p:cNvSpPr>
          <p:nvPr>
            <p:ph type="title" hasCustomPrompt="1"/>
          </p:nvPr>
        </p:nvSpPr>
        <p:spPr>
          <a:xfrm>
            <a:off x="498474" y="219819"/>
            <a:ext cx="8071126" cy="362119"/>
          </a:xfrm>
        </p:spPr>
        <p:txBody>
          <a:bodyPr anchor="b" anchorCtr="0"/>
          <a:lstStyle>
            <a:lvl1pPr>
              <a:defRPr sz="2600"/>
            </a:lvl1pPr>
          </a:lstStyle>
          <a:p>
            <a:r>
              <a:rPr lang="it-IT" dirty="0"/>
              <a:t>Click to </a:t>
            </a:r>
            <a:r>
              <a:rPr lang="it-IT" dirty="0" err="1"/>
              <a:t>add</a:t>
            </a:r>
            <a:r>
              <a:rPr lang="it-IT" dirty="0"/>
              <a:t> Title</a:t>
            </a:r>
            <a:endParaRPr dirty="0"/>
          </a:p>
        </p:txBody>
      </p:sp>
      <p:cxnSp>
        <p:nvCxnSpPr>
          <p:cNvPr id="13" name="Connettore 1 12"/>
          <p:cNvCxnSpPr/>
          <p:nvPr userDrawn="1"/>
        </p:nvCxnSpPr>
        <p:spPr>
          <a:xfrm>
            <a:off x="574400" y="656182"/>
            <a:ext cx="7995200" cy="0"/>
          </a:xfrm>
          <a:prstGeom prst="line">
            <a:avLst/>
          </a:prstGeom>
          <a:ln>
            <a:solidFill>
              <a:schemeClr val="tx2"/>
            </a:solidFill>
          </a:ln>
        </p:spPr>
        <p:style>
          <a:lnRef idx="2">
            <a:schemeClr val="accent3"/>
          </a:lnRef>
          <a:fillRef idx="0">
            <a:schemeClr val="accent3"/>
          </a:fillRef>
          <a:effectRef idx="1">
            <a:schemeClr val="accent3"/>
          </a:effectRef>
          <a:fontRef idx="minor">
            <a:schemeClr val="tx1"/>
          </a:fontRef>
        </p:style>
      </p:cxnSp>
      <p:sp>
        <p:nvSpPr>
          <p:cNvPr id="4" name="Segnaposto piè di pagina 3"/>
          <p:cNvSpPr>
            <a:spLocks noGrp="1"/>
          </p:cNvSpPr>
          <p:nvPr>
            <p:ph type="ftr" sz="quarter" idx="10"/>
          </p:nvPr>
        </p:nvSpPr>
        <p:spPr/>
        <p:txBody>
          <a:bodyPr/>
          <a:lstStyle/>
          <a:p>
            <a:r>
              <a:rPr lang="it-IT"/>
              <a:t>Stockholm 28-03-2019</a:t>
            </a:r>
            <a:endParaRPr lang="it-IT" dirty="0"/>
          </a:p>
        </p:txBody>
      </p:sp>
      <p:sp>
        <p:nvSpPr>
          <p:cNvPr id="5" name="Segnaposto numero diapositiva 4"/>
          <p:cNvSpPr>
            <a:spLocks noGrp="1"/>
          </p:cNvSpPr>
          <p:nvPr>
            <p:ph type="sldNum" sz="quarter" idx="11"/>
          </p:nvPr>
        </p:nvSpPr>
        <p:spPr/>
        <p:txBody>
          <a:bodyPr/>
          <a:lstStyle/>
          <a:p>
            <a:fld id="{1BB4EF0B-C518-4698-9E29-AF4BCDADFE6D}" type="slidenum">
              <a:rPr lang="it-IT" smtClean="0"/>
              <a:pPr/>
              <a:t>‹#›</a:t>
            </a:fld>
            <a:endParaRPr lang="it-IT"/>
          </a:p>
        </p:txBody>
      </p:sp>
      <p:pic>
        <p:nvPicPr>
          <p:cNvPr id="10" name="Immagin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1763" y="4809172"/>
            <a:ext cx="867600" cy="174791"/>
          </a:xfrm>
          <a:prstGeom prst="rect">
            <a:avLst/>
          </a:prstGeom>
        </p:spPr>
      </p:pic>
      <p:sp>
        <p:nvSpPr>
          <p:cNvPr id="19" name="Rectangle 14"/>
          <p:cNvSpPr/>
          <p:nvPr/>
        </p:nvSpPr>
        <p:spPr>
          <a:xfrm>
            <a:off x="3180321" y="1037685"/>
            <a:ext cx="2783358" cy="2133600"/>
          </a:xfrm>
          <a:prstGeom prst="rect">
            <a:avLst/>
          </a:prstGeom>
          <a:solidFill>
            <a:srgbClr val="0075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Segnaposto immagine 16"/>
          <p:cNvSpPr>
            <a:spLocks noGrp="1"/>
          </p:cNvSpPr>
          <p:nvPr>
            <p:ph type="pic" sz="quarter" idx="14" hasCustomPrompt="1"/>
          </p:nvPr>
        </p:nvSpPr>
        <p:spPr>
          <a:xfrm>
            <a:off x="0" y="1037685"/>
            <a:ext cx="3180321" cy="2133600"/>
          </a:xfrm>
          <a:solidFill>
            <a:schemeClr val="bg1">
              <a:lumMod val="95000"/>
            </a:schemeClr>
          </a:solidFill>
        </p:spPr>
        <p:txBody>
          <a:bodyPr>
            <a:normAutofit/>
          </a:bodyPr>
          <a:lstStyle>
            <a:lvl1pPr marL="0" indent="0">
              <a:buNone/>
              <a:defRPr sz="1100"/>
            </a:lvl1pPr>
          </a:lstStyle>
          <a:p>
            <a:r>
              <a:rPr lang="en-US" dirty="0"/>
              <a:t>Click on the icon to add the image</a:t>
            </a:r>
            <a:endParaRPr lang="it-IT" dirty="0"/>
          </a:p>
        </p:txBody>
      </p:sp>
      <p:sp>
        <p:nvSpPr>
          <p:cNvPr id="24" name="Segnaposto immagine 16"/>
          <p:cNvSpPr>
            <a:spLocks noGrp="1"/>
          </p:cNvSpPr>
          <p:nvPr>
            <p:ph type="pic" sz="quarter" idx="15" hasCustomPrompt="1"/>
          </p:nvPr>
        </p:nvSpPr>
        <p:spPr>
          <a:xfrm>
            <a:off x="5963679" y="1037685"/>
            <a:ext cx="3180321" cy="2133600"/>
          </a:xfrm>
          <a:solidFill>
            <a:schemeClr val="bg1">
              <a:lumMod val="95000"/>
            </a:schemeClr>
          </a:solidFill>
        </p:spPr>
        <p:txBody>
          <a:bodyPr>
            <a:normAutofit/>
          </a:bodyPr>
          <a:lstStyle>
            <a:lvl1pPr marL="0" indent="0">
              <a:buNone/>
              <a:defRPr sz="1100"/>
            </a:lvl1pPr>
          </a:lstStyle>
          <a:p>
            <a:r>
              <a:rPr lang="en-US" dirty="0"/>
              <a:t>Click on the icon to add the image</a:t>
            </a:r>
            <a:endParaRPr lang="it-IT" dirty="0"/>
          </a:p>
        </p:txBody>
      </p:sp>
      <p:sp>
        <p:nvSpPr>
          <p:cNvPr id="25" name="Content Placeholder 2"/>
          <p:cNvSpPr>
            <a:spLocks noGrp="1"/>
          </p:cNvSpPr>
          <p:nvPr>
            <p:ph idx="12" hasCustomPrompt="1"/>
          </p:nvPr>
        </p:nvSpPr>
        <p:spPr>
          <a:xfrm>
            <a:off x="3541364" y="1906292"/>
            <a:ext cx="2017362" cy="1078118"/>
          </a:xfrm>
        </p:spPr>
        <p:txBody>
          <a:bodyPr>
            <a:normAutofit/>
          </a:bodyPr>
          <a:lstStyle>
            <a:lvl1pPr marL="0" indent="0">
              <a:lnSpc>
                <a:spcPct val="100000"/>
              </a:lnSpc>
              <a:spcBef>
                <a:spcPts val="0"/>
              </a:spcBef>
              <a:buNone/>
              <a:defRPr sz="1200" baseline="0">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it-IT" dirty="0"/>
              <a:t>Click to </a:t>
            </a:r>
            <a:r>
              <a:rPr lang="it-IT" dirty="0" err="1"/>
              <a:t>add</a:t>
            </a:r>
            <a:r>
              <a:rPr lang="it-IT" dirty="0"/>
              <a:t> text</a:t>
            </a:r>
          </a:p>
        </p:txBody>
      </p:sp>
      <p:sp>
        <p:nvSpPr>
          <p:cNvPr id="9" name="Segnaposto contenuto 8"/>
          <p:cNvSpPr>
            <a:spLocks noGrp="1"/>
          </p:cNvSpPr>
          <p:nvPr>
            <p:ph sz="quarter" idx="16" hasCustomPrompt="1"/>
          </p:nvPr>
        </p:nvSpPr>
        <p:spPr>
          <a:xfrm>
            <a:off x="498475" y="728663"/>
            <a:ext cx="8070850" cy="206375"/>
          </a:xfrm>
        </p:spPr>
        <p:txBody>
          <a:bodyPr>
            <a:noAutofit/>
          </a:bodyPr>
          <a:lstStyle>
            <a:lvl1pPr marL="0" indent="0">
              <a:buNone/>
              <a:defRPr sz="1000"/>
            </a:lvl1pPr>
          </a:lstStyle>
          <a:p>
            <a:pPr lvl="0"/>
            <a:r>
              <a:rPr lang="it-IT" dirty="0"/>
              <a:t>Click to </a:t>
            </a:r>
            <a:r>
              <a:rPr lang="it-IT" dirty="0" err="1"/>
              <a:t>add</a:t>
            </a:r>
            <a:r>
              <a:rPr lang="it-IT" dirty="0"/>
              <a:t> Title</a:t>
            </a:r>
          </a:p>
        </p:txBody>
      </p:sp>
      <p:sp>
        <p:nvSpPr>
          <p:cNvPr id="14" name="Content Placeholder 2"/>
          <p:cNvSpPr>
            <a:spLocks noGrp="1"/>
          </p:cNvSpPr>
          <p:nvPr>
            <p:ph idx="1" hasCustomPrompt="1"/>
          </p:nvPr>
        </p:nvSpPr>
        <p:spPr>
          <a:xfrm>
            <a:off x="498474" y="3355716"/>
            <a:ext cx="8071126" cy="1143175"/>
          </a:xfrm>
        </p:spPr>
        <p:txBody>
          <a:bodyPr>
            <a:normAutofit/>
          </a:bodyPr>
          <a:lstStyle>
            <a:lvl1pPr marL="0" indent="0">
              <a:lnSpc>
                <a:spcPct val="100000"/>
              </a:lnSpc>
              <a:spcBef>
                <a:spcPts val="0"/>
              </a:spcBef>
              <a:buNone/>
              <a:defRPr sz="2000"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it-IT" dirty="0"/>
              <a:t>Click to </a:t>
            </a:r>
            <a:r>
              <a:rPr lang="it-IT" dirty="0" err="1"/>
              <a:t>add</a:t>
            </a:r>
            <a:r>
              <a:rPr lang="it-IT" dirty="0"/>
              <a:t> text</a:t>
            </a:r>
          </a:p>
        </p:txBody>
      </p:sp>
    </p:spTree>
    <p:extLst>
      <p:ext uri="{BB962C8B-B14F-4D97-AF65-F5344CB8AC3E}">
        <p14:creationId xmlns:p14="http://schemas.microsoft.com/office/powerpoint/2010/main" val="1923515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Rettangolo 11"/>
          <p:cNvSpPr/>
          <p:nvPr userDrawn="1"/>
        </p:nvSpPr>
        <p:spPr>
          <a:xfrm>
            <a:off x="0" y="4796037"/>
            <a:ext cx="7017745" cy="2028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 name="Title 1"/>
          <p:cNvSpPr>
            <a:spLocks noGrp="1"/>
          </p:cNvSpPr>
          <p:nvPr>
            <p:ph type="title" hasCustomPrompt="1"/>
          </p:nvPr>
        </p:nvSpPr>
        <p:spPr>
          <a:xfrm>
            <a:off x="498474" y="219819"/>
            <a:ext cx="8071126" cy="362119"/>
          </a:xfrm>
        </p:spPr>
        <p:txBody>
          <a:bodyPr anchor="b" anchorCtr="0"/>
          <a:lstStyle>
            <a:lvl1pPr>
              <a:defRPr sz="2600"/>
            </a:lvl1pPr>
          </a:lstStyle>
          <a:p>
            <a:r>
              <a:rPr lang="it-IT" dirty="0"/>
              <a:t>Click to </a:t>
            </a:r>
            <a:r>
              <a:rPr lang="it-IT" dirty="0" err="1"/>
              <a:t>add</a:t>
            </a:r>
            <a:r>
              <a:rPr lang="it-IT" dirty="0"/>
              <a:t> Title</a:t>
            </a:r>
            <a:endParaRPr dirty="0"/>
          </a:p>
        </p:txBody>
      </p:sp>
      <p:sp>
        <p:nvSpPr>
          <p:cNvPr id="3" name="Content Placeholder 2"/>
          <p:cNvSpPr>
            <a:spLocks noGrp="1"/>
          </p:cNvSpPr>
          <p:nvPr>
            <p:ph idx="1" hasCustomPrompt="1"/>
          </p:nvPr>
        </p:nvSpPr>
        <p:spPr>
          <a:xfrm>
            <a:off x="498474" y="760164"/>
            <a:ext cx="8071126" cy="3937153"/>
          </a:xfrm>
        </p:spPr>
        <p:txBody>
          <a:bodyPr>
            <a:normAutofit/>
          </a:bodyPr>
          <a:lstStyle>
            <a:lvl1pPr marL="0" indent="0">
              <a:lnSpc>
                <a:spcPct val="100000"/>
              </a:lnSpc>
              <a:spcBef>
                <a:spcPts val="0"/>
              </a:spcBef>
              <a:buNone/>
              <a:defRPr sz="2000"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it-IT" dirty="0"/>
              <a:t>Click to </a:t>
            </a:r>
            <a:r>
              <a:rPr lang="it-IT" dirty="0" err="1"/>
              <a:t>add</a:t>
            </a:r>
            <a:r>
              <a:rPr lang="it-IT" dirty="0"/>
              <a:t> text</a:t>
            </a:r>
          </a:p>
        </p:txBody>
      </p:sp>
      <p:cxnSp>
        <p:nvCxnSpPr>
          <p:cNvPr id="13" name="Connettore 1 12"/>
          <p:cNvCxnSpPr/>
          <p:nvPr userDrawn="1"/>
        </p:nvCxnSpPr>
        <p:spPr>
          <a:xfrm>
            <a:off x="574400" y="656182"/>
            <a:ext cx="7995200" cy="0"/>
          </a:xfrm>
          <a:prstGeom prst="line">
            <a:avLst/>
          </a:prstGeom>
          <a:ln>
            <a:solidFill>
              <a:schemeClr val="tx2"/>
            </a:solidFill>
          </a:ln>
        </p:spPr>
        <p:style>
          <a:lnRef idx="2">
            <a:schemeClr val="accent3"/>
          </a:lnRef>
          <a:fillRef idx="0">
            <a:schemeClr val="accent3"/>
          </a:fillRef>
          <a:effectRef idx="1">
            <a:schemeClr val="accent3"/>
          </a:effectRef>
          <a:fontRef idx="minor">
            <a:schemeClr val="tx1"/>
          </a:fontRef>
        </p:style>
      </p:cxnSp>
      <p:sp>
        <p:nvSpPr>
          <p:cNvPr id="4" name="Segnaposto piè di pagina 3"/>
          <p:cNvSpPr>
            <a:spLocks noGrp="1"/>
          </p:cNvSpPr>
          <p:nvPr>
            <p:ph type="ftr" sz="quarter" idx="10"/>
          </p:nvPr>
        </p:nvSpPr>
        <p:spPr/>
        <p:txBody>
          <a:bodyPr/>
          <a:lstStyle/>
          <a:p>
            <a:r>
              <a:rPr lang="it-IT"/>
              <a:t>Stockholm 28-03-2019</a:t>
            </a:r>
            <a:endParaRPr lang="it-IT" dirty="0"/>
          </a:p>
        </p:txBody>
      </p:sp>
      <p:sp>
        <p:nvSpPr>
          <p:cNvPr id="5" name="Segnaposto numero diapositiva 4"/>
          <p:cNvSpPr>
            <a:spLocks noGrp="1"/>
          </p:cNvSpPr>
          <p:nvPr>
            <p:ph type="sldNum" sz="quarter" idx="11"/>
          </p:nvPr>
        </p:nvSpPr>
        <p:spPr/>
        <p:txBody>
          <a:bodyPr/>
          <a:lstStyle/>
          <a:p>
            <a:fld id="{1BB4EF0B-C518-4698-9E29-AF4BCDADFE6D}" type="slidenum">
              <a:rPr lang="it-IT" smtClean="0"/>
              <a:pPr/>
              <a:t>‹#›</a:t>
            </a:fld>
            <a:endParaRPr lang="it-IT"/>
          </a:p>
        </p:txBody>
      </p:sp>
      <p:pic>
        <p:nvPicPr>
          <p:cNvPr id="10" name="Immagin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1763" y="4809172"/>
            <a:ext cx="867600" cy="174791"/>
          </a:xfrm>
          <a:prstGeom prst="rect">
            <a:avLst/>
          </a:prstGeom>
        </p:spPr>
      </p:pic>
    </p:spTree>
    <p:extLst>
      <p:ext uri="{BB962C8B-B14F-4D97-AF65-F5344CB8AC3E}">
        <p14:creationId xmlns:p14="http://schemas.microsoft.com/office/powerpoint/2010/main" val="37895170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2" name="Rettangolo 11"/>
          <p:cNvSpPr/>
          <p:nvPr userDrawn="1"/>
        </p:nvSpPr>
        <p:spPr>
          <a:xfrm>
            <a:off x="0" y="4796037"/>
            <a:ext cx="7017745" cy="2028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 name="Title 1"/>
          <p:cNvSpPr>
            <a:spLocks noGrp="1"/>
          </p:cNvSpPr>
          <p:nvPr>
            <p:ph type="title" hasCustomPrompt="1"/>
          </p:nvPr>
        </p:nvSpPr>
        <p:spPr>
          <a:xfrm>
            <a:off x="498474" y="219819"/>
            <a:ext cx="8071126" cy="362119"/>
          </a:xfrm>
        </p:spPr>
        <p:txBody>
          <a:bodyPr anchor="b" anchorCtr="0"/>
          <a:lstStyle>
            <a:lvl1pPr>
              <a:defRPr sz="2600"/>
            </a:lvl1pPr>
          </a:lstStyle>
          <a:p>
            <a:r>
              <a:rPr lang="it-IT" dirty="0"/>
              <a:t>Click to </a:t>
            </a:r>
            <a:r>
              <a:rPr lang="it-IT" dirty="0" err="1"/>
              <a:t>add</a:t>
            </a:r>
            <a:r>
              <a:rPr lang="it-IT" dirty="0"/>
              <a:t> Title</a:t>
            </a:r>
            <a:endParaRPr dirty="0"/>
          </a:p>
        </p:txBody>
      </p:sp>
      <p:sp>
        <p:nvSpPr>
          <p:cNvPr id="3" name="Content Placeholder 2"/>
          <p:cNvSpPr>
            <a:spLocks noGrp="1"/>
          </p:cNvSpPr>
          <p:nvPr>
            <p:ph idx="1" hasCustomPrompt="1"/>
          </p:nvPr>
        </p:nvSpPr>
        <p:spPr>
          <a:xfrm>
            <a:off x="672949" y="2999128"/>
            <a:ext cx="2229001" cy="1452222"/>
          </a:xfrm>
        </p:spPr>
        <p:txBody>
          <a:bodyPr>
            <a:normAutofit/>
          </a:bodyPr>
          <a:lstStyle>
            <a:lvl1pPr marL="0" indent="0">
              <a:lnSpc>
                <a:spcPct val="150000"/>
              </a:lnSpc>
              <a:buNone/>
              <a:defRPr sz="1200"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it-IT"/>
              <a:t>Click to add text</a:t>
            </a:r>
            <a:endParaRPr lang="it-IT" dirty="0"/>
          </a:p>
        </p:txBody>
      </p:sp>
      <p:cxnSp>
        <p:nvCxnSpPr>
          <p:cNvPr id="13" name="Connettore 1 12"/>
          <p:cNvCxnSpPr/>
          <p:nvPr userDrawn="1"/>
        </p:nvCxnSpPr>
        <p:spPr>
          <a:xfrm>
            <a:off x="574400" y="656182"/>
            <a:ext cx="7995200" cy="0"/>
          </a:xfrm>
          <a:prstGeom prst="line">
            <a:avLst/>
          </a:prstGeom>
          <a:ln>
            <a:solidFill>
              <a:schemeClr val="tx2"/>
            </a:solidFill>
          </a:ln>
        </p:spPr>
        <p:style>
          <a:lnRef idx="2">
            <a:schemeClr val="accent3"/>
          </a:lnRef>
          <a:fillRef idx="0">
            <a:schemeClr val="accent3"/>
          </a:fillRef>
          <a:effectRef idx="1">
            <a:schemeClr val="accent3"/>
          </a:effectRef>
          <a:fontRef idx="minor">
            <a:schemeClr val="tx1"/>
          </a:fontRef>
        </p:style>
      </p:cxnSp>
      <p:sp>
        <p:nvSpPr>
          <p:cNvPr id="4" name="Segnaposto piè di pagina 3"/>
          <p:cNvSpPr>
            <a:spLocks noGrp="1"/>
          </p:cNvSpPr>
          <p:nvPr>
            <p:ph type="ftr" sz="quarter" idx="10"/>
          </p:nvPr>
        </p:nvSpPr>
        <p:spPr/>
        <p:txBody>
          <a:bodyPr/>
          <a:lstStyle/>
          <a:p>
            <a:r>
              <a:rPr lang="it-IT"/>
              <a:t>Stockholm 28-03-2019</a:t>
            </a:r>
            <a:endParaRPr lang="it-IT" dirty="0"/>
          </a:p>
        </p:txBody>
      </p:sp>
      <p:sp>
        <p:nvSpPr>
          <p:cNvPr id="5" name="Segnaposto numero diapositiva 4"/>
          <p:cNvSpPr>
            <a:spLocks noGrp="1"/>
          </p:cNvSpPr>
          <p:nvPr>
            <p:ph type="sldNum" sz="quarter" idx="11"/>
          </p:nvPr>
        </p:nvSpPr>
        <p:spPr/>
        <p:txBody>
          <a:bodyPr/>
          <a:lstStyle/>
          <a:p>
            <a:fld id="{1BB4EF0B-C518-4698-9E29-AF4BCDADFE6D}" type="slidenum">
              <a:rPr lang="it-IT" smtClean="0"/>
              <a:pPr/>
              <a:t>‹#›</a:t>
            </a:fld>
            <a:endParaRPr lang="it-IT"/>
          </a:p>
        </p:txBody>
      </p:sp>
      <p:pic>
        <p:nvPicPr>
          <p:cNvPr id="10" name="Immagin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1763" y="4809172"/>
            <a:ext cx="867600" cy="174791"/>
          </a:xfrm>
          <a:prstGeom prst="rect">
            <a:avLst/>
          </a:prstGeom>
        </p:spPr>
      </p:pic>
      <p:sp>
        <p:nvSpPr>
          <p:cNvPr id="9" name="Rectangle 3"/>
          <p:cNvSpPr/>
          <p:nvPr userDrawn="1"/>
        </p:nvSpPr>
        <p:spPr>
          <a:xfrm>
            <a:off x="672950" y="973613"/>
            <a:ext cx="1854200" cy="1708085"/>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egnaposto immagine 16"/>
          <p:cNvSpPr>
            <a:spLocks noGrp="1"/>
          </p:cNvSpPr>
          <p:nvPr>
            <p:ph type="pic" sz="quarter" idx="14" hasCustomPrompt="1"/>
          </p:nvPr>
        </p:nvSpPr>
        <p:spPr>
          <a:xfrm>
            <a:off x="768351" y="1072070"/>
            <a:ext cx="2133600" cy="1661903"/>
          </a:xfrm>
          <a:solidFill>
            <a:schemeClr val="bg1">
              <a:lumMod val="95000"/>
            </a:schemeClr>
          </a:solidFill>
        </p:spPr>
        <p:txBody>
          <a:bodyPr>
            <a:normAutofit/>
          </a:bodyPr>
          <a:lstStyle>
            <a:lvl1pPr marL="0" indent="0">
              <a:buNone/>
              <a:defRPr sz="1100"/>
            </a:lvl1pPr>
          </a:lstStyle>
          <a:p>
            <a:r>
              <a:rPr lang="en-US" dirty="0"/>
              <a:t>Click on the icon to add the image</a:t>
            </a:r>
            <a:endParaRPr lang="it-IT" dirty="0"/>
          </a:p>
        </p:txBody>
      </p:sp>
      <p:sp>
        <p:nvSpPr>
          <p:cNvPr id="21" name="Content Placeholder 2"/>
          <p:cNvSpPr>
            <a:spLocks noGrp="1"/>
          </p:cNvSpPr>
          <p:nvPr>
            <p:ph idx="15" hasCustomPrompt="1"/>
          </p:nvPr>
        </p:nvSpPr>
        <p:spPr>
          <a:xfrm>
            <a:off x="3467023" y="2999128"/>
            <a:ext cx="2229001" cy="1452222"/>
          </a:xfrm>
        </p:spPr>
        <p:txBody>
          <a:bodyPr>
            <a:normAutofit/>
          </a:bodyPr>
          <a:lstStyle>
            <a:lvl1pPr marL="0" indent="0">
              <a:lnSpc>
                <a:spcPct val="150000"/>
              </a:lnSpc>
              <a:buNone/>
              <a:defRPr sz="1200"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it-IT"/>
              <a:t>Click to add text</a:t>
            </a:r>
            <a:endParaRPr lang="it-IT" dirty="0"/>
          </a:p>
        </p:txBody>
      </p:sp>
      <p:sp>
        <p:nvSpPr>
          <p:cNvPr id="22" name="Rectangle 3"/>
          <p:cNvSpPr/>
          <p:nvPr userDrawn="1"/>
        </p:nvSpPr>
        <p:spPr>
          <a:xfrm>
            <a:off x="3467024" y="973613"/>
            <a:ext cx="1854200" cy="1708085"/>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egnaposto immagine 16"/>
          <p:cNvSpPr>
            <a:spLocks noGrp="1"/>
          </p:cNvSpPr>
          <p:nvPr>
            <p:ph type="pic" sz="quarter" idx="16" hasCustomPrompt="1"/>
          </p:nvPr>
        </p:nvSpPr>
        <p:spPr>
          <a:xfrm>
            <a:off x="3562425" y="1072070"/>
            <a:ext cx="2133600" cy="1661903"/>
          </a:xfrm>
          <a:solidFill>
            <a:schemeClr val="bg1">
              <a:lumMod val="95000"/>
            </a:schemeClr>
          </a:solidFill>
        </p:spPr>
        <p:txBody>
          <a:bodyPr>
            <a:normAutofit/>
          </a:bodyPr>
          <a:lstStyle>
            <a:lvl1pPr marL="0" indent="0">
              <a:buNone/>
              <a:defRPr sz="1100"/>
            </a:lvl1pPr>
          </a:lstStyle>
          <a:p>
            <a:r>
              <a:rPr lang="en-US" dirty="0"/>
              <a:t>Click on the icon to add the image</a:t>
            </a:r>
            <a:endParaRPr lang="it-IT" dirty="0"/>
          </a:p>
        </p:txBody>
      </p:sp>
      <p:sp>
        <p:nvSpPr>
          <p:cNvPr id="24" name="Content Placeholder 2"/>
          <p:cNvSpPr>
            <a:spLocks noGrp="1"/>
          </p:cNvSpPr>
          <p:nvPr>
            <p:ph idx="17" hasCustomPrompt="1"/>
          </p:nvPr>
        </p:nvSpPr>
        <p:spPr>
          <a:xfrm>
            <a:off x="6165699" y="2999128"/>
            <a:ext cx="2229001" cy="1452222"/>
          </a:xfrm>
        </p:spPr>
        <p:txBody>
          <a:bodyPr>
            <a:normAutofit/>
          </a:bodyPr>
          <a:lstStyle>
            <a:lvl1pPr marL="0" indent="0">
              <a:lnSpc>
                <a:spcPct val="150000"/>
              </a:lnSpc>
              <a:buNone/>
              <a:defRPr sz="1200"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it-IT"/>
              <a:t>Click to add text</a:t>
            </a:r>
            <a:endParaRPr lang="it-IT" dirty="0"/>
          </a:p>
        </p:txBody>
      </p:sp>
      <p:sp>
        <p:nvSpPr>
          <p:cNvPr id="25" name="Rectangle 3"/>
          <p:cNvSpPr/>
          <p:nvPr userDrawn="1"/>
        </p:nvSpPr>
        <p:spPr>
          <a:xfrm>
            <a:off x="6165700" y="973613"/>
            <a:ext cx="1854200" cy="1708085"/>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egnaposto immagine 16"/>
          <p:cNvSpPr>
            <a:spLocks noGrp="1"/>
          </p:cNvSpPr>
          <p:nvPr>
            <p:ph type="pic" sz="quarter" idx="18" hasCustomPrompt="1"/>
          </p:nvPr>
        </p:nvSpPr>
        <p:spPr>
          <a:xfrm>
            <a:off x="6261101" y="1072070"/>
            <a:ext cx="2133600" cy="1661903"/>
          </a:xfrm>
          <a:solidFill>
            <a:schemeClr val="bg1">
              <a:lumMod val="95000"/>
            </a:schemeClr>
          </a:solidFill>
        </p:spPr>
        <p:txBody>
          <a:bodyPr>
            <a:normAutofit/>
          </a:bodyPr>
          <a:lstStyle>
            <a:lvl1pPr marL="0" indent="0">
              <a:buNone/>
              <a:defRPr sz="1100"/>
            </a:lvl1pPr>
          </a:lstStyle>
          <a:p>
            <a:r>
              <a:rPr lang="en-US" dirty="0"/>
              <a:t>Click on the icon to add the image</a:t>
            </a:r>
            <a:endParaRPr lang="it-IT" dirty="0"/>
          </a:p>
        </p:txBody>
      </p:sp>
    </p:spTree>
    <p:extLst>
      <p:ext uri="{BB962C8B-B14F-4D97-AF65-F5344CB8AC3E}">
        <p14:creationId xmlns:p14="http://schemas.microsoft.com/office/powerpoint/2010/main" val="19206057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2" name="Rettangolo 11"/>
          <p:cNvSpPr/>
          <p:nvPr userDrawn="1"/>
        </p:nvSpPr>
        <p:spPr>
          <a:xfrm>
            <a:off x="0" y="4796037"/>
            <a:ext cx="7017745" cy="2028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 name="Title 1"/>
          <p:cNvSpPr>
            <a:spLocks noGrp="1"/>
          </p:cNvSpPr>
          <p:nvPr>
            <p:ph type="title" hasCustomPrompt="1"/>
          </p:nvPr>
        </p:nvSpPr>
        <p:spPr>
          <a:xfrm>
            <a:off x="498474" y="219819"/>
            <a:ext cx="8071126" cy="362119"/>
          </a:xfrm>
        </p:spPr>
        <p:txBody>
          <a:bodyPr anchor="b" anchorCtr="0"/>
          <a:lstStyle>
            <a:lvl1pPr>
              <a:defRPr sz="2600"/>
            </a:lvl1pPr>
          </a:lstStyle>
          <a:p>
            <a:r>
              <a:rPr lang="it-IT" dirty="0"/>
              <a:t>Click to </a:t>
            </a:r>
            <a:r>
              <a:rPr lang="it-IT" dirty="0" err="1"/>
              <a:t>add</a:t>
            </a:r>
            <a:r>
              <a:rPr lang="it-IT" dirty="0"/>
              <a:t> Title</a:t>
            </a:r>
            <a:endParaRPr dirty="0"/>
          </a:p>
        </p:txBody>
      </p:sp>
      <p:sp>
        <p:nvSpPr>
          <p:cNvPr id="3" name="Content Placeholder 2"/>
          <p:cNvSpPr>
            <a:spLocks noGrp="1"/>
          </p:cNvSpPr>
          <p:nvPr>
            <p:ph idx="1" hasCustomPrompt="1"/>
          </p:nvPr>
        </p:nvSpPr>
        <p:spPr>
          <a:xfrm>
            <a:off x="498474" y="1206347"/>
            <a:ext cx="8071126" cy="3490970"/>
          </a:xfrm>
        </p:spPr>
        <p:txBody>
          <a:bodyPr>
            <a:normAutofit/>
          </a:bodyPr>
          <a:lstStyle>
            <a:lvl1pPr marL="0" indent="0">
              <a:lnSpc>
                <a:spcPct val="100000"/>
              </a:lnSpc>
              <a:spcBef>
                <a:spcPts val="0"/>
              </a:spcBef>
              <a:buNone/>
              <a:defRPr sz="2000"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it-IT" dirty="0"/>
              <a:t>Click to </a:t>
            </a:r>
            <a:r>
              <a:rPr lang="it-IT" dirty="0" err="1"/>
              <a:t>add</a:t>
            </a:r>
            <a:r>
              <a:rPr lang="it-IT" dirty="0"/>
              <a:t> text</a:t>
            </a:r>
          </a:p>
        </p:txBody>
      </p:sp>
      <p:sp>
        <p:nvSpPr>
          <p:cNvPr id="10" name="Text Placeholder 3"/>
          <p:cNvSpPr>
            <a:spLocks noGrp="1"/>
          </p:cNvSpPr>
          <p:nvPr>
            <p:ph type="body" sz="half" idx="2" hasCustomPrompt="1"/>
          </p:nvPr>
        </p:nvSpPr>
        <p:spPr>
          <a:xfrm>
            <a:off x="498518" y="753972"/>
            <a:ext cx="8071082" cy="361504"/>
          </a:xfrm>
        </p:spPr>
        <p:txBody>
          <a:bodyPr vert="horz" lIns="91440" tIns="45720" rIns="91440" bIns="45720" rtlCol="0" anchor="t" anchorCtr="0">
            <a:noAutofit/>
          </a:bodyPr>
          <a:lstStyle>
            <a:lvl1pPr marL="0" indent="0">
              <a:buNone/>
              <a:defRPr kumimoji="0" sz="1600" b="0" i="1" u="none" strike="noStrike" kern="1200" cap="none" spc="0" normalizeH="0" baseline="0">
                <a:ln>
                  <a:noFill/>
                </a:ln>
                <a:solidFill>
                  <a:schemeClr val="tx1"/>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it-IT" dirty="0"/>
              <a:t>Click to </a:t>
            </a:r>
            <a:r>
              <a:rPr lang="it-IT" dirty="0" err="1"/>
              <a:t>add</a:t>
            </a:r>
            <a:r>
              <a:rPr lang="it-IT" dirty="0"/>
              <a:t> </a:t>
            </a:r>
            <a:r>
              <a:rPr lang="it-IT" dirty="0" err="1"/>
              <a:t>Subtitle</a:t>
            </a:r>
            <a:r>
              <a:rPr lang="it-IT" dirty="0"/>
              <a:t> </a:t>
            </a:r>
          </a:p>
        </p:txBody>
      </p:sp>
      <p:cxnSp>
        <p:nvCxnSpPr>
          <p:cNvPr id="13" name="Connettore 1 12"/>
          <p:cNvCxnSpPr/>
          <p:nvPr userDrawn="1"/>
        </p:nvCxnSpPr>
        <p:spPr>
          <a:xfrm>
            <a:off x="574400" y="656182"/>
            <a:ext cx="7995200" cy="0"/>
          </a:xfrm>
          <a:prstGeom prst="line">
            <a:avLst/>
          </a:prstGeom>
          <a:ln>
            <a:solidFill>
              <a:schemeClr val="tx2"/>
            </a:solidFill>
          </a:ln>
        </p:spPr>
        <p:style>
          <a:lnRef idx="2">
            <a:schemeClr val="accent3"/>
          </a:lnRef>
          <a:fillRef idx="0">
            <a:schemeClr val="accent3"/>
          </a:fillRef>
          <a:effectRef idx="1">
            <a:schemeClr val="accent3"/>
          </a:effectRef>
          <a:fontRef idx="minor">
            <a:schemeClr val="tx1"/>
          </a:fontRef>
        </p:style>
      </p:cxnSp>
      <p:sp>
        <p:nvSpPr>
          <p:cNvPr id="4" name="Segnaposto piè di pagina 3"/>
          <p:cNvSpPr>
            <a:spLocks noGrp="1"/>
          </p:cNvSpPr>
          <p:nvPr>
            <p:ph type="ftr" sz="quarter" idx="10"/>
          </p:nvPr>
        </p:nvSpPr>
        <p:spPr/>
        <p:txBody>
          <a:bodyPr/>
          <a:lstStyle/>
          <a:p>
            <a:r>
              <a:rPr lang="it-IT"/>
              <a:t>Stockholm 28-03-2019</a:t>
            </a:r>
            <a:endParaRPr lang="it-IT" dirty="0"/>
          </a:p>
        </p:txBody>
      </p:sp>
      <p:sp>
        <p:nvSpPr>
          <p:cNvPr id="5" name="Segnaposto numero diapositiva 4"/>
          <p:cNvSpPr>
            <a:spLocks noGrp="1"/>
          </p:cNvSpPr>
          <p:nvPr>
            <p:ph type="sldNum" sz="quarter" idx="11"/>
          </p:nvPr>
        </p:nvSpPr>
        <p:spPr/>
        <p:txBody>
          <a:bodyPr/>
          <a:lstStyle/>
          <a:p>
            <a:fld id="{1BB4EF0B-C518-4698-9E29-AF4BCDADFE6D}" type="slidenum">
              <a:rPr lang="it-IT" smtClean="0"/>
              <a:pPr/>
              <a:t>‹#›</a:t>
            </a:fld>
            <a:endParaRPr lang="it-IT"/>
          </a:p>
        </p:txBody>
      </p:sp>
      <p:pic>
        <p:nvPicPr>
          <p:cNvPr id="11" name="Immagin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1763" y="4809172"/>
            <a:ext cx="867600" cy="174791"/>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content and product logo">
    <p:spTree>
      <p:nvGrpSpPr>
        <p:cNvPr id="1" name=""/>
        <p:cNvGrpSpPr/>
        <p:nvPr/>
      </p:nvGrpSpPr>
      <p:grpSpPr>
        <a:xfrm>
          <a:off x="0" y="0"/>
          <a:ext cx="0" cy="0"/>
          <a:chOff x="0" y="0"/>
          <a:chExt cx="0" cy="0"/>
        </a:xfrm>
      </p:grpSpPr>
      <p:sp>
        <p:nvSpPr>
          <p:cNvPr id="10" name="Rettangolo 9"/>
          <p:cNvSpPr/>
          <p:nvPr userDrawn="1"/>
        </p:nvSpPr>
        <p:spPr>
          <a:xfrm>
            <a:off x="0" y="4796037"/>
            <a:ext cx="7017745" cy="2028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3" name="Picture Placeholder 12"/>
          <p:cNvSpPr>
            <a:spLocks noGrp="1"/>
          </p:cNvSpPr>
          <p:nvPr>
            <p:ph type="pic" sz="quarter" idx="12" hasCustomPrompt="1"/>
          </p:nvPr>
        </p:nvSpPr>
        <p:spPr>
          <a:xfrm>
            <a:off x="7103390" y="152879"/>
            <a:ext cx="1575973" cy="442295"/>
          </a:xfrm>
        </p:spPr>
        <p:txBody>
          <a:bodyPr>
            <a:normAutofit/>
          </a:bodyPr>
          <a:lstStyle>
            <a:lvl1pPr rtl="0">
              <a:buNone/>
              <a:defRPr sz="1100" baseline="0"/>
            </a:lvl1pPr>
          </a:lstStyle>
          <a:p>
            <a:r>
              <a:rPr lang="it-IT" dirty="0"/>
              <a:t>Click to </a:t>
            </a:r>
            <a:r>
              <a:rPr lang="it-IT" dirty="0" err="1"/>
              <a:t>add</a:t>
            </a:r>
            <a:r>
              <a:rPr lang="it-IT" dirty="0"/>
              <a:t> image</a:t>
            </a:r>
            <a:endParaRPr dirty="0"/>
          </a:p>
        </p:txBody>
      </p:sp>
      <p:sp>
        <p:nvSpPr>
          <p:cNvPr id="2" name="Segnaposto piè di pagina 1"/>
          <p:cNvSpPr>
            <a:spLocks noGrp="1"/>
          </p:cNvSpPr>
          <p:nvPr>
            <p:ph type="ftr" sz="quarter" idx="13"/>
          </p:nvPr>
        </p:nvSpPr>
        <p:spPr/>
        <p:txBody>
          <a:bodyPr/>
          <a:lstStyle/>
          <a:p>
            <a:r>
              <a:rPr lang="it-IT"/>
              <a:t>Stockholm 28-03-2019</a:t>
            </a:r>
            <a:endParaRPr lang="it-IT" dirty="0"/>
          </a:p>
        </p:txBody>
      </p:sp>
      <p:sp>
        <p:nvSpPr>
          <p:cNvPr id="3" name="Segnaposto numero diapositiva 2"/>
          <p:cNvSpPr>
            <a:spLocks noGrp="1"/>
          </p:cNvSpPr>
          <p:nvPr>
            <p:ph type="sldNum" sz="quarter" idx="14"/>
          </p:nvPr>
        </p:nvSpPr>
        <p:spPr/>
        <p:txBody>
          <a:bodyPr/>
          <a:lstStyle/>
          <a:p>
            <a:fld id="{1BB4EF0B-C518-4698-9E29-AF4BCDADFE6D}" type="slidenum">
              <a:rPr lang="it-IT" smtClean="0"/>
              <a:pPr/>
              <a:t>‹#›</a:t>
            </a:fld>
            <a:endParaRPr lang="it-IT"/>
          </a:p>
        </p:txBody>
      </p:sp>
      <p:sp>
        <p:nvSpPr>
          <p:cNvPr id="12" name="Title 1"/>
          <p:cNvSpPr>
            <a:spLocks noGrp="1"/>
          </p:cNvSpPr>
          <p:nvPr>
            <p:ph type="title" hasCustomPrompt="1"/>
          </p:nvPr>
        </p:nvSpPr>
        <p:spPr>
          <a:xfrm>
            <a:off x="498474" y="219819"/>
            <a:ext cx="5990461" cy="362119"/>
          </a:xfrm>
        </p:spPr>
        <p:txBody>
          <a:bodyPr anchor="b" anchorCtr="0"/>
          <a:lstStyle>
            <a:lvl1pPr>
              <a:defRPr sz="2600"/>
            </a:lvl1pPr>
          </a:lstStyle>
          <a:p>
            <a:r>
              <a:rPr lang="it-IT" dirty="0"/>
              <a:t>Click to </a:t>
            </a:r>
            <a:r>
              <a:rPr lang="it-IT" dirty="0" err="1"/>
              <a:t>add</a:t>
            </a:r>
            <a:r>
              <a:rPr lang="it-IT" dirty="0"/>
              <a:t> Title</a:t>
            </a:r>
            <a:endParaRPr dirty="0"/>
          </a:p>
        </p:txBody>
      </p:sp>
      <p:sp>
        <p:nvSpPr>
          <p:cNvPr id="14" name="Content Placeholder 2"/>
          <p:cNvSpPr>
            <a:spLocks noGrp="1"/>
          </p:cNvSpPr>
          <p:nvPr>
            <p:ph idx="1" hasCustomPrompt="1"/>
          </p:nvPr>
        </p:nvSpPr>
        <p:spPr>
          <a:xfrm>
            <a:off x="498474" y="789083"/>
            <a:ext cx="8071126" cy="3908234"/>
          </a:xfrm>
        </p:spPr>
        <p:txBody>
          <a:bodyPr>
            <a:normAutofit/>
          </a:bodyPr>
          <a:lstStyle>
            <a:lvl1pPr marL="0" indent="0">
              <a:lnSpc>
                <a:spcPct val="150000"/>
              </a:lnSpc>
              <a:buNone/>
              <a:defRPr sz="1200"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it-IT" dirty="0"/>
              <a:t>Click to </a:t>
            </a:r>
            <a:r>
              <a:rPr lang="it-IT" dirty="0" err="1"/>
              <a:t>add</a:t>
            </a:r>
            <a:r>
              <a:rPr lang="it-IT" dirty="0"/>
              <a:t> text</a:t>
            </a:r>
          </a:p>
        </p:txBody>
      </p:sp>
      <p:cxnSp>
        <p:nvCxnSpPr>
          <p:cNvPr id="17" name="Connettore 1 16"/>
          <p:cNvCxnSpPr/>
          <p:nvPr userDrawn="1"/>
        </p:nvCxnSpPr>
        <p:spPr>
          <a:xfrm>
            <a:off x="574400" y="656182"/>
            <a:ext cx="7995200" cy="0"/>
          </a:xfrm>
          <a:prstGeom prst="line">
            <a:avLst/>
          </a:prstGeom>
          <a:ln>
            <a:solidFill>
              <a:schemeClr val="tx2"/>
            </a:solidFill>
          </a:ln>
        </p:spPr>
        <p:style>
          <a:lnRef idx="2">
            <a:schemeClr val="accent3"/>
          </a:lnRef>
          <a:fillRef idx="0">
            <a:schemeClr val="accent3"/>
          </a:fillRef>
          <a:effectRef idx="1">
            <a:schemeClr val="accent3"/>
          </a:effectRef>
          <a:fontRef idx="minor">
            <a:schemeClr val="tx1"/>
          </a:fontRef>
        </p:style>
      </p:cxnSp>
      <p:pic>
        <p:nvPicPr>
          <p:cNvPr id="11" name="Immagin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1763" y="4809172"/>
            <a:ext cx="867600" cy="174791"/>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lide without image and and Only Title">
    <p:spTree>
      <p:nvGrpSpPr>
        <p:cNvPr id="1" name=""/>
        <p:cNvGrpSpPr/>
        <p:nvPr/>
      </p:nvGrpSpPr>
      <p:grpSpPr>
        <a:xfrm>
          <a:off x="0" y="0"/>
          <a:ext cx="0" cy="0"/>
          <a:chOff x="0" y="0"/>
          <a:chExt cx="0" cy="0"/>
        </a:xfrm>
      </p:grpSpPr>
      <p:sp>
        <p:nvSpPr>
          <p:cNvPr id="4" name="Rettangolo 3"/>
          <p:cNvSpPr/>
          <p:nvPr userDrawn="1"/>
        </p:nvSpPr>
        <p:spPr>
          <a:xfrm>
            <a:off x="0" y="4758858"/>
            <a:ext cx="7017745" cy="2028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7" name="Rectangle 6"/>
          <p:cNvSpPr/>
          <p:nvPr userDrawn="1"/>
        </p:nvSpPr>
        <p:spPr>
          <a:xfrm>
            <a:off x="0" y="941700"/>
            <a:ext cx="900000" cy="148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tx2"/>
              </a:solidFill>
            </a:endParaRPr>
          </a:p>
        </p:txBody>
      </p:sp>
      <p:sp>
        <p:nvSpPr>
          <p:cNvPr id="15" name="Rectangle 6"/>
          <p:cNvSpPr/>
          <p:nvPr userDrawn="1"/>
        </p:nvSpPr>
        <p:spPr>
          <a:xfrm>
            <a:off x="0" y="266700"/>
            <a:ext cx="900000" cy="621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6"/>
          <p:cNvSpPr/>
          <p:nvPr userDrawn="1"/>
        </p:nvSpPr>
        <p:spPr>
          <a:xfrm>
            <a:off x="962952" y="266700"/>
            <a:ext cx="8181048" cy="1944000"/>
          </a:xfrm>
          <a:prstGeom prst="rect">
            <a:avLst/>
          </a:prstGeom>
          <a:solidFill>
            <a:srgbClr val="0075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2"/>
              </a:solidFill>
            </a:endParaRPr>
          </a:p>
        </p:txBody>
      </p:sp>
      <p:sp>
        <p:nvSpPr>
          <p:cNvPr id="18" name="Rectangle 6"/>
          <p:cNvSpPr/>
          <p:nvPr userDrawn="1"/>
        </p:nvSpPr>
        <p:spPr>
          <a:xfrm>
            <a:off x="962952" y="2264700"/>
            <a:ext cx="8181048" cy="16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9" name="Segnaposto testo 30"/>
          <p:cNvSpPr>
            <a:spLocks noGrp="1"/>
          </p:cNvSpPr>
          <p:nvPr>
            <p:ph type="body" sz="quarter" idx="13" hasCustomPrompt="1"/>
          </p:nvPr>
        </p:nvSpPr>
        <p:spPr>
          <a:xfrm>
            <a:off x="574675" y="4750664"/>
            <a:ext cx="5440363" cy="203144"/>
          </a:xfrm>
        </p:spPr>
        <p:txBody>
          <a:bodyPr>
            <a:normAutofit/>
          </a:bodyPr>
          <a:lstStyle>
            <a:lvl1pPr marL="0" indent="0">
              <a:buNone/>
              <a:defRPr sz="1200" baseline="0">
                <a:solidFill>
                  <a:srgbClr val="000000"/>
                </a:solidFill>
              </a:defRPr>
            </a:lvl1pPr>
          </a:lstStyle>
          <a:p>
            <a:pPr lvl="0"/>
            <a:r>
              <a:rPr lang="it-IT" dirty="0"/>
              <a:t>Click to </a:t>
            </a:r>
            <a:r>
              <a:rPr lang="it-IT" dirty="0" err="1"/>
              <a:t>add</a:t>
            </a:r>
            <a:r>
              <a:rPr lang="it-IT" dirty="0"/>
              <a:t> </a:t>
            </a:r>
            <a:r>
              <a:rPr lang="it-IT" dirty="0" err="1"/>
              <a:t>Place</a:t>
            </a:r>
            <a:r>
              <a:rPr lang="it-IT" dirty="0"/>
              <a:t>, Date</a:t>
            </a:r>
          </a:p>
        </p:txBody>
      </p:sp>
      <p:sp>
        <p:nvSpPr>
          <p:cNvPr id="17" name="Title 1"/>
          <p:cNvSpPr>
            <a:spLocks noGrp="1"/>
          </p:cNvSpPr>
          <p:nvPr>
            <p:ph type="ctrTitle" hasCustomPrompt="1"/>
          </p:nvPr>
        </p:nvSpPr>
        <p:spPr>
          <a:xfrm>
            <a:off x="574400" y="2596586"/>
            <a:ext cx="7995200" cy="389575"/>
          </a:xfrm>
        </p:spPr>
        <p:txBody>
          <a:bodyPr>
            <a:normAutofit/>
          </a:bodyPr>
          <a:lstStyle>
            <a:lvl1pPr>
              <a:defRPr sz="2600">
                <a:solidFill>
                  <a:schemeClr val="tx2"/>
                </a:solidFill>
                <a:latin typeface="+mj-lt"/>
              </a:defRPr>
            </a:lvl1pPr>
          </a:lstStyle>
          <a:p>
            <a:r>
              <a:rPr lang="it-IT" dirty="0"/>
              <a:t>CLICK TO ADD PRESENTATION TITLE</a:t>
            </a:r>
            <a:endParaRPr dirty="0"/>
          </a:p>
        </p:txBody>
      </p:sp>
      <p:pic>
        <p:nvPicPr>
          <p:cNvPr id="10" name="Immagine 9">
            <a:extLst>
              <a:ext uri="{FF2B5EF4-FFF2-40B4-BE49-F238E27FC236}">
                <a16:creationId xmlns:a16="http://schemas.microsoft.com/office/drawing/2014/main" id="{FAB0FA2B-6C46-489B-87B6-A1B338A2B6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1763" y="4809172"/>
            <a:ext cx="867600" cy="174791"/>
          </a:xfrm>
          <a:prstGeom prst="rect">
            <a:avLst/>
          </a:prstGeom>
        </p:spPr>
      </p:pic>
    </p:spTree>
    <p:extLst>
      <p:ext uri="{BB962C8B-B14F-4D97-AF65-F5344CB8AC3E}">
        <p14:creationId xmlns:p14="http://schemas.microsoft.com/office/powerpoint/2010/main" val="21892904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lide Two content">
    <p:spTree>
      <p:nvGrpSpPr>
        <p:cNvPr id="1" name=""/>
        <p:cNvGrpSpPr/>
        <p:nvPr/>
      </p:nvGrpSpPr>
      <p:grpSpPr>
        <a:xfrm>
          <a:off x="0" y="0"/>
          <a:ext cx="0" cy="0"/>
          <a:chOff x="0" y="0"/>
          <a:chExt cx="0" cy="0"/>
        </a:xfrm>
      </p:grpSpPr>
      <p:sp>
        <p:nvSpPr>
          <p:cNvPr id="9" name="Rettangolo 8"/>
          <p:cNvSpPr/>
          <p:nvPr userDrawn="1"/>
        </p:nvSpPr>
        <p:spPr>
          <a:xfrm>
            <a:off x="0" y="4796037"/>
            <a:ext cx="7017745" cy="2028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 name="Segnaposto piè di pagina 1"/>
          <p:cNvSpPr>
            <a:spLocks noGrp="1"/>
          </p:cNvSpPr>
          <p:nvPr>
            <p:ph type="ftr" sz="quarter" idx="15"/>
          </p:nvPr>
        </p:nvSpPr>
        <p:spPr/>
        <p:txBody>
          <a:bodyPr/>
          <a:lstStyle/>
          <a:p>
            <a:r>
              <a:rPr lang="it-IT"/>
              <a:t>Stockholm 28-03-2019</a:t>
            </a:r>
            <a:endParaRPr lang="it-IT" dirty="0"/>
          </a:p>
        </p:txBody>
      </p:sp>
      <p:sp>
        <p:nvSpPr>
          <p:cNvPr id="3" name="Segnaposto numero diapositiva 2"/>
          <p:cNvSpPr>
            <a:spLocks noGrp="1"/>
          </p:cNvSpPr>
          <p:nvPr>
            <p:ph type="sldNum" sz="quarter" idx="16"/>
          </p:nvPr>
        </p:nvSpPr>
        <p:spPr/>
        <p:txBody>
          <a:bodyPr/>
          <a:lstStyle/>
          <a:p>
            <a:fld id="{1BB4EF0B-C518-4698-9E29-AF4BCDADFE6D}" type="slidenum">
              <a:rPr lang="it-IT" smtClean="0"/>
              <a:pPr/>
              <a:t>‹#›</a:t>
            </a:fld>
            <a:endParaRPr lang="it-IT"/>
          </a:p>
        </p:txBody>
      </p:sp>
      <p:sp>
        <p:nvSpPr>
          <p:cNvPr id="11" name="Title 1"/>
          <p:cNvSpPr>
            <a:spLocks noGrp="1"/>
          </p:cNvSpPr>
          <p:nvPr>
            <p:ph type="title" hasCustomPrompt="1"/>
          </p:nvPr>
        </p:nvSpPr>
        <p:spPr>
          <a:xfrm>
            <a:off x="498474" y="219819"/>
            <a:ext cx="8071126" cy="362119"/>
          </a:xfrm>
        </p:spPr>
        <p:txBody>
          <a:bodyPr anchor="b" anchorCtr="0"/>
          <a:lstStyle>
            <a:lvl1pPr>
              <a:defRPr sz="2600"/>
            </a:lvl1pPr>
          </a:lstStyle>
          <a:p>
            <a:r>
              <a:rPr lang="it-IT" dirty="0"/>
              <a:t>Click to </a:t>
            </a:r>
            <a:r>
              <a:rPr lang="it-IT" dirty="0" err="1"/>
              <a:t>add</a:t>
            </a:r>
            <a:r>
              <a:rPr lang="it-IT" dirty="0"/>
              <a:t> Title</a:t>
            </a:r>
            <a:endParaRPr dirty="0"/>
          </a:p>
        </p:txBody>
      </p:sp>
      <p:sp>
        <p:nvSpPr>
          <p:cNvPr id="12" name="Content Placeholder 2"/>
          <p:cNvSpPr>
            <a:spLocks noGrp="1"/>
          </p:cNvSpPr>
          <p:nvPr>
            <p:ph idx="1" hasCustomPrompt="1"/>
          </p:nvPr>
        </p:nvSpPr>
        <p:spPr>
          <a:xfrm>
            <a:off x="498475" y="772558"/>
            <a:ext cx="3809121" cy="3924759"/>
          </a:xfrm>
        </p:spPr>
        <p:txBody>
          <a:bodyPr>
            <a:normAutofit/>
          </a:bodyPr>
          <a:lstStyle>
            <a:lvl1pPr marL="0" indent="0">
              <a:buNone/>
              <a:defRPr sz="2000"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it-IT" dirty="0"/>
              <a:t>Click to </a:t>
            </a:r>
            <a:r>
              <a:rPr lang="it-IT" dirty="0" err="1"/>
              <a:t>add</a:t>
            </a:r>
            <a:r>
              <a:rPr lang="it-IT" dirty="0"/>
              <a:t> text</a:t>
            </a:r>
          </a:p>
        </p:txBody>
      </p:sp>
      <p:cxnSp>
        <p:nvCxnSpPr>
          <p:cNvPr id="18" name="Connettore 1 17"/>
          <p:cNvCxnSpPr/>
          <p:nvPr userDrawn="1"/>
        </p:nvCxnSpPr>
        <p:spPr>
          <a:xfrm>
            <a:off x="574400" y="656182"/>
            <a:ext cx="7995200" cy="0"/>
          </a:xfrm>
          <a:prstGeom prst="line">
            <a:avLst/>
          </a:prstGeom>
          <a:ln>
            <a:solidFill>
              <a:schemeClr val="tx2"/>
            </a:solidFill>
          </a:ln>
        </p:spPr>
        <p:style>
          <a:lnRef idx="2">
            <a:schemeClr val="accent3"/>
          </a:lnRef>
          <a:fillRef idx="0">
            <a:schemeClr val="accent3"/>
          </a:fillRef>
          <a:effectRef idx="1">
            <a:schemeClr val="accent3"/>
          </a:effectRef>
          <a:fontRef idx="minor">
            <a:schemeClr val="tx1"/>
          </a:fontRef>
        </p:style>
      </p:cxnSp>
      <p:sp>
        <p:nvSpPr>
          <p:cNvPr id="19" name="Content Placeholder 2"/>
          <p:cNvSpPr>
            <a:spLocks noGrp="1"/>
          </p:cNvSpPr>
          <p:nvPr>
            <p:ph idx="17" hasCustomPrompt="1"/>
          </p:nvPr>
        </p:nvSpPr>
        <p:spPr>
          <a:xfrm>
            <a:off x="4456323" y="772558"/>
            <a:ext cx="4113277" cy="3924759"/>
          </a:xfrm>
        </p:spPr>
        <p:txBody>
          <a:bodyPr>
            <a:normAutofit/>
          </a:bodyPr>
          <a:lstStyle>
            <a:lvl1pPr marL="0" indent="0">
              <a:buNone/>
              <a:defRPr sz="2000"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it-IT" dirty="0"/>
              <a:t>Click to </a:t>
            </a:r>
            <a:r>
              <a:rPr lang="it-IT" dirty="0" err="1"/>
              <a:t>add</a:t>
            </a:r>
            <a:r>
              <a:rPr lang="it-IT" dirty="0"/>
              <a:t> text</a:t>
            </a:r>
          </a:p>
        </p:txBody>
      </p:sp>
      <p:pic>
        <p:nvPicPr>
          <p:cNvPr id="10" name="Immagin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1763" y="4809172"/>
            <a:ext cx="867600" cy="174791"/>
          </a:xfrm>
          <a:prstGeom prst="rect">
            <a:avLst/>
          </a:prstGeom>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lide page Title">
    <p:spTree>
      <p:nvGrpSpPr>
        <p:cNvPr id="1" name=""/>
        <p:cNvGrpSpPr/>
        <p:nvPr/>
      </p:nvGrpSpPr>
      <p:grpSpPr>
        <a:xfrm>
          <a:off x="0" y="0"/>
          <a:ext cx="0" cy="0"/>
          <a:chOff x="0" y="0"/>
          <a:chExt cx="0" cy="0"/>
        </a:xfrm>
      </p:grpSpPr>
      <p:sp>
        <p:nvSpPr>
          <p:cNvPr id="7" name="Rettangolo 6"/>
          <p:cNvSpPr/>
          <p:nvPr userDrawn="1"/>
        </p:nvSpPr>
        <p:spPr>
          <a:xfrm>
            <a:off x="0" y="4796037"/>
            <a:ext cx="7017745" cy="2028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 name="Segnaposto piè di pagina 1"/>
          <p:cNvSpPr>
            <a:spLocks noGrp="1"/>
          </p:cNvSpPr>
          <p:nvPr>
            <p:ph type="ftr" sz="quarter" idx="10"/>
          </p:nvPr>
        </p:nvSpPr>
        <p:spPr/>
        <p:txBody>
          <a:bodyPr/>
          <a:lstStyle/>
          <a:p>
            <a:r>
              <a:rPr lang="it-IT"/>
              <a:t>Stockholm 28-03-2019</a:t>
            </a:r>
            <a:endParaRPr lang="it-IT" dirty="0"/>
          </a:p>
        </p:txBody>
      </p:sp>
      <p:sp>
        <p:nvSpPr>
          <p:cNvPr id="3" name="Segnaposto numero diapositiva 2"/>
          <p:cNvSpPr>
            <a:spLocks noGrp="1"/>
          </p:cNvSpPr>
          <p:nvPr>
            <p:ph type="sldNum" sz="quarter" idx="11"/>
          </p:nvPr>
        </p:nvSpPr>
        <p:spPr/>
        <p:txBody>
          <a:bodyPr/>
          <a:lstStyle/>
          <a:p>
            <a:fld id="{1BB4EF0B-C518-4698-9E29-AF4BCDADFE6D}" type="slidenum">
              <a:rPr lang="it-IT" smtClean="0"/>
              <a:pPr/>
              <a:t>‹#›</a:t>
            </a:fld>
            <a:endParaRPr lang="it-IT"/>
          </a:p>
        </p:txBody>
      </p:sp>
      <p:sp>
        <p:nvSpPr>
          <p:cNvPr id="9" name="Title 1"/>
          <p:cNvSpPr>
            <a:spLocks noGrp="1"/>
          </p:cNvSpPr>
          <p:nvPr>
            <p:ph type="title" hasCustomPrompt="1"/>
          </p:nvPr>
        </p:nvSpPr>
        <p:spPr>
          <a:xfrm>
            <a:off x="498474" y="219819"/>
            <a:ext cx="8071126" cy="362119"/>
          </a:xfrm>
        </p:spPr>
        <p:txBody>
          <a:bodyPr anchor="b" anchorCtr="0"/>
          <a:lstStyle>
            <a:lvl1pPr>
              <a:defRPr sz="2600"/>
            </a:lvl1pPr>
          </a:lstStyle>
          <a:p>
            <a:r>
              <a:rPr lang="it-IT" dirty="0"/>
              <a:t>Click to </a:t>
            </a:r>
            <a:r>
              <a:rPr lang="it-IT" dirty="0" err="1"/>
              <a:t>add</a:t>
            </a:r>
            <a:r>
              <a:rPr lang="it-IT" dirty="0"/>
              <a:t> Title</a:t>
            </a:r>
            <a:endParaRPr dirty="0"/>
          </a:p>
        </p:txBody>
      </p:sp>
      <p:cxnSp>
        <p:nvCxnSpPr>
          <p:cNvPr id="11" name="Connettore 1 10"/>
          <p:cNvCxnSpPr/>
          <p:nvPr userDrawn="1"/>
        </p:nvCxnSpPr>
        <p:spPr>
          <a:xfrm>
            <a:off x="574400" y="656182"/>
            <a:ext cx="7995200" cy="0"/>
          </a:xfrm>
          <a:prstGeom prst="line">
            <a:avLst/>
          </a:prstGeom>
          <a:ln>
            <a:solidFill>
              <a:schemeClr val="tx2"/>
            </a:solidFill>
          </a:ln>
        </p:spPr>
        <p:style>
          <a:lnRef idx="2">
            <a:schemeClr val="accent3"/>
          </a:lnRef>
          <a:fillRef idx="0">
            <a:schemeClr val="accent3"/>
          </a:fillRef>
          <a:effectRef idx="1">
            <a:schemeClr val="accent3"/>
          </a:effectRef>
          <a:fontRef idx="minor">
            <a:schemeClr val="tx1"/>
          </a:fontRef>
        </p:style>
      </p:cxnSp>
      <p:pic>
        <p:nvPicPr>
          <p:cNvPr id="8" name="Immagin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1763" y="4809172"/>
            <a:ext cx="867600" cy="174791"/>
          </a:xfrm>
          <a:prstGeom prst="rect">
            <a:avLst/>
          </a:prstGeom>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Slide page Double Title ">
    <p:spTree>
      <p:nvGrpSpPr>
        <p:cNvPr id="1" name=""/>
        <p:cNvGrpSpPr/>
        <p:nvPr/>
      </p:nvGrpSpPr>
      <p:grpSpPr>
        <a:xfrm>
          <a:off x="0" y="0"/>
          <a:ext cx="0" cy="0"/>
          <a:chOff x="0" y="0"/>
          <a:chExt cx="0" cy="0"/>
        </a:xfrm>
      </p:grpSpPr>
      <p:sp>
        <p:nvSpPr>
          <p:cNvPr id="7" name="Rettangolo 6"/>
          <p:cNvSpPr/>
          <p:nvPr userDrawn="1"/>
        </p:nvSpPr>
        <p:spPr>
          <a:xfrm>
            <a:off x="0" y="4796037"/>
            <a:ext cx="7017745" cy="2028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 name="Segnaposto piè di pagina 1"/>
          <p:cNvSpPr>
            <a:spLocks noGrp="1"/>
          </p:cNvSpPr>
          <p:nvPr>
            <p:ph type="ftr" sz="quarter" idx="10"/>
          </p:nvPr>
        </p:nvSpPr>
        <p:spPr/>
        <p:txBody>
          <a:bodyPr/>
          <a:lstStyle/>
          <a:p>
            <a:r>
              <a:rPr lang="it-IT"/>
              <a:t>Stockholm 28-03-2019</a:t>
            </a:r>
            <a:endParaRPr lang="it-IT" dirty="0"/>
          </a:p>
        </p:txBody>
      </p:sp>
      <p:sp>
        <p:nvSpPr>
          <p:cNvPr id="3" name="Segnaposto numero diapositiva 2"/>
          <p:cNvSpPr>
            <a:spLocks noGrp="1"/>
          </p:cNvSpPr>
          <p:nvPr>
            <p:ph type="sldNum" sz="quarter" idx="11"/>
          </p:nvPr>
        </p:nvSpPr>
        <p:spPr/>
        <p:txBody>
          <a:bodyPr/>
          <a:lstStyle/>
          <a:p>
            <a:fld id="{1BB4EF0B-C518-4698-9E29-AF4BCDADFE6D}" type="slidenum">
              <a:rPr lang="it-IT" smtClean="0"/>
              <a:pPr/>
              <a:t>‹#›</a:t>
            </a:fld>
            <a:endParaRPr lang="it-IT"/>
          </a:p>
        </p:txBody>
      </p:sp>
      <p:sp>
        <p:nvSpPr>
          <p:cNvPr id="9" name="Title 1"/>
          <p:cNvSpPr>
            <a:spLocks noGrp="1"/>
          </p:cNvSpPr>
          <p:nvPr>
            <p:ph type="title" hasCustomPrompt="1"/>
          </p:nvPr>
        </p:nvSpPr>
        <p:spPr>
          <a:xfrm>
            <a:off x="498474" y="219819"/>
            <a:ext cx="8071126" cy="362119"/>
          </a:xfrm>
        </p:spPr>
        <p:txBody>
          <a:bodyPr anchor="b" anchorCtr="0"/>
          <a:lstStyle>
            <a:lvl1pPr>
              <a:defRPr sz="2600"/>
            </a:lvl1pPr>
          </a:lstStyle>
          <a:p>
            <a:r>
              <a:rPr lang="it-IT" dirty="0"/>
              <a:t>Click to </a:t>
            </a:r>
            <a:r>
              <a:rPr lang="it-IT" dirty="0" err="1"/>
              <a:t>add</a:t>
            </a:r>
            <a:r>
              <a:rPr lang="it-IT" dirty="0"/>
              <a:t> Title</a:t>
            </a:r>
            <a:endParaRPr dirty="0"/>
          </a:p>
        </p:txBody>
      </p:sp>
      <p:cxnSp>
        <p:nvCxnSpPr>
          <p:cNvPr id="11" name="Connettore 1 10"/>
          <p:cNvCxnSpPr/>
          <p:nvPr userDrawn="1"/>
        </p:nvCxnSpPr>
        <p:spPr>
          <a:xfrm>
            <a:off x="574400" y="1009030"/>
            <a:ext cx="7995200" cy="0"/>
          </a:xfrm>
          <a:prstGeom prst="line">
            <a:avLst/>
          </a:prstGeom>
          <a:ln>
            <a:solidFill>
              <a:schemeClr val="tx2"/>
            </a:solidFill>
          </a:ln>
        </p:spPr>
        <p:style>
          <a:lnRef idx="2">
            <a:schemeClr val="accent3"/>
          </a:lnRef>
          <a:fillRef idx="0">
            <a:schemeClr val="accent3"/>
          </a:fillRef>
          <a:effectRef idx="1">
            <a:schemeClr val="accent3"/>
          </a:effectRef>
          <a:fontRef idx="minor">
            <a:schemeClr val="tx1"/>
          </a:fontRef>
        </p:style>
      </p:cxnSp>
      <p:pic>
        <p:nvPicPr>
          <p:cNvPr id="8" name="Immagin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1763" y="4809172"/>
            <a:ext cx="867600" cy="174791"/>
          </a:xfrm>
          <a:prstGeom prst="rect">
            <a:avLst/>
          </a:prstGeom>
        </p:spPr>
      </p:pic>
    </p:spTree>
    <p:extLst>
      <p:ext uri="{BB962C8B-B14F-4D97-AF65-F5344CB8AC3E}">
        <p14:creationId xmlns:p14="http://schemas.microsoft.com/office/powerpoint/2010/main" val="16040298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Rubrik och innehåll">
    <p:spTree>
      <p:nvGrpSpPr>
        <p:cNvPr id="1" name=""/>
        <p:cNvGrpSpPr/>
        <p:nvPr/>
      </p:nvGrpSpPr>
      <p:grpSpPr>
        <a:xfrm>
          <a:off x="0" y="0"/>
          <a:ext cx="0" cy="0"/>
          <a:chOff x="0" y="0"/>
          <a:chExt cx="0" cy="0"/>
        </a:xfrm>
      </p:grpSpPr>
      <p:sp>
        <p:nvSpPr>
          <p:cNvPr id="12" name="Rettangolo 11"/>
          <p:cNvSpPr/>
          <p:nvPr userDrawn="1"/>
        </p:nvSpPr>
        <p:spPr>
          <a:xfrm>
            <a:off x="0" y="4796037"/>
            <a:ext cx="7017745" cy="2028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 name="Title 1"/>
          <p:cNvSpPr>
            <a:spLocks noGrp="1"/>
          </p:cNvSpPr>
          <p:nvPr>
            <p:ph type="title" hasCustomPrompt="1"/>
          </p:nvPr>
        </p:nvSpPr>
        <p:spPr>
          <a:xfrm>
            <a:off x="498474" y="219819"/>
            <a:ext cx="8071126" cy="362119"/>
          </a:xfrm>
        </p:spPr>
        <p:txBody>
          <a:bodyPr anchor="b" anchorCtr="0"/>
          <a:lstStyle>
            <a:lvl1pPr>
              <a:defRPr sz="2600"/>
            </a:lvl1pPr>
          </a:lstStyle>
          <a:p>
            <a:r>
              <a:rPr lang="it-IT" dirty="0"/>
              <a:t>Click to </a:t>
            </a:r>
            <a:r>
              <a:rPr lang="it-IT" dirty="0" err="1"/>
              <a:t>add</a:t>
            </a:r>
            <a:r>
              <a:rPr lang="it-IT" dirty="0"/>
              <a:t> Title</a:t>
            </a:r>
            <a:endParaRPr dirty="0"/>
          </a:p>
        </p:txBody>
      </p:sp>
      <p:sp>
        <p:nvSpPr>
          <p:cNvPr id="3" name="Content Placeholder 2"/>
          <p:cNvSpPr>
            <a:spLocks noGrp="1"/>
          </p:cNvSpPr>
          <p:nvPr>
            <p:ph idx="1" hasCustomPrompt="1"/>
          </p:nvPr>
        </p:nvSpPr>
        <p:spPr>
          <a:xfrm>
            <a:off x="498474" y="760164"/>
            <a:ext cx="8071126" cy="3937153"/>
          </a:xfrm>
        </p:spPr>
        <p:txBody>
          <a:bodyPr/>
          <a:lstStyle>
            <a:lvl1pPr>
              <a:defRPr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it-IT" dirty="0"/>
              <a:t>Click to </a:t>
            </a:r>
            <a:r>
              <a:rPr lang="it-IT" dirty="0" err="1"/>
              <a:t>add</a:t>
            </a:r>
            <a:r>
              <a:rPr lang="it-IT" dirty="0"/>
              <a:t> text</a:t>
            </a:r>
          </a:p>
          <a:p>
            <a:pPr lvl="1"/>
            <a:r>
              <a:rPr lang="it-IT" dirty="0"/>
              <a:t>Second </a:t>
            </a:r>
            <a:r>
              <a:rPr lang="it-IT" dirty="0" err="1"/>
              <a:t>level</a:t>
            </a:r>
            <a:endParaRPr lang="it-IT" dirty="0"/>
          </a:p>
          <a:p>
            <a:pPr lvl="2"/>
            <a:r>
              <a:rPr lang="it-IT" dirty="0"/>
              <a:t>Third </a:t>
            </a:r>
            <a:r>
              <a:rPr lang="it-IT" dirty="0" err="1"/>
              <a:t>level</a:t>
            </a:r>
            <a:endParaRPr lang="it-IT" dirty="0"/>
          </a:p>
          <a:p>
            <a:pPr lvl="3"/>
            <a:r>
              <a:rPr lang="it-IT" dirty="0" err="1"/>
              <a:t>Fourth</a:t>
            </a:r>
            <a:r>
              <a:rPr lang="it-IT" dirty="0"/>
              <a:t> </a:t>
            </a:r>
            <a:r>
              <a:rPr lang="it-IT" dirty="0" err="1"/>
              <a:t>level</a:t>
            </a:r>
            <a:endParaRPr lang="it-IT" dirty="0"/>
          </a:p>
          <a:p>
            <a:pPr lvl="4"/>
            <a:r>
              <a:rPr lang="it-IT" dirty="0" err="1"/>
              <a:t>Fifth</a:t>
            </a:r>
            <a:r>
              <a:rPr lang="it-IT" dirty="0"/>
              <a:t> </a:t>
            </a:r>
            <a:r>
              <a:rPr lang="it-IT" dirty="0" err="1"/>
              <a:t>livel</a:t>
            </a:r>
            <a:endParaRPr dirty="0"/>
          </a:p>
        </p:txBody>
      </p:sp>
      <p:cxnSp>
        <p:nvCxnSpPr>
          <p:cNvPr id="13" name="Connettore 1 12"/>
          <p:cNvCxnSpPr/>
          <p:nvPr userDrawn="1"/>
        </p:nvCxnSpPr>
        <p:spPr>
          <a:xfrm>
            <a:off x="574400" y="656182"/>
            <a:ext cx="7995200" cy="0"/>
          </a:xfrm>
          <a:prstGeom prst="line">
            <a:avLst/>
          </a:prstGeom>
          <a:ln>
            <a:solidFill>
              <a:schemeClr val="tx2"/>
            </a:solidFill>
          </a:ln>
        </p:spPr>
        <p:style>
          <a:lnRef idx="2">
            <a:schemeClr val="accent3"/>
          </a:lnRef>
          <a:fillRef idx="0">
            <a:schemeClr val="accent3"/>
          </a:fillRef>
          <a:effectRef idx="1">
            <a:schemeClr val="accent3"/>
          </a:effectRef>
          <a:fontRef idx="minor">
            <a:schemeClr val="tx1"/>
          </a:fontRef>
        </p:style>
      </p:cxnSp>
      <p:sp>
        <p:nvSpPr>
          <p:cNvPr id="4" name="Segnaposto piè di pagina 3"/>
          <p:cNvSpPr>
            <a:spLocks noGrp="1"/>
          </p:cNvSpPr>
          <p:nvPr>
            <p:ph type="ftr" sz="quarter" idx="10"/>
          </p:nvPr>
        </p:nvSpPr>
        <p:spPr/>
        <p:txBody>
          <a:bodyPr/>
          <a:lstStyle/>
          <a:p>
            <a:r>
              <a:rPr lang="en-US"/>
              <a:t>| Presentation Title | Presenter Name | Date | Subject | For Internal use only |</a:t>
            </a:r>
            <a:endParaRPr lang="it-IT" dirty="0"/>
          </a:p>
        </p:txBody>
      </p:sp>
      <p:sp>
        <p:nvSpPr>
          <p:cNvPr id="5" name="Segnaposto numero diapositiva 4"/>
          <p:cNvSpPr>
            <a:spLocks noGrp="1"/>
          </p:cNvSpPr>
          <p:nvPr>
            <p:ph type="sldNum" sz="quarter" idx="11"/>
          </p:nvPr>
        </p:nvSpPr>
        <p:spPr/>
        <p:txBody>
          <a:bodyPr/>
          <a:lstStyle/>
          <a:p>
            <a:fld id="{1BB4EF0B-C518-4698-9E29-AF4BCDADFE6D}" type="slidenum">
              <a:rPr lang="it-IT" smtClean="0"/>
              <a:pPr/>
              <a:t>‹#›</a:t>
            </a:fld>
            <a:endParaRPr lang="it-IT"/>
          </a:p>
        </p:txBody>
      </p:sp>
      <p:pic>
        <p:nvPicPr>
          <p:cNvPr id="11" name="Immagin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1763" y="4816980"/>
            <a:ext cx="866966" cy="163929"/>
          </a:xfrm>
          <a:prstGeom prst="rect">
            <a:avLst/>
          </a:prstGeom>
        </p:spPr>
      </p:pic>
    </p:spTree>
    <p:extLst>
      <p:ext uri="{BB962C8B-B14F-4D97-AF65-F5344CB8AC3E}">
        <p14:creationId xmlns:p14="http://schemas.microsoft.com/office/powerpoint/2010/main" val="4184840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one insert image">
    <p:spTree>
      <p:nvGrpSpPr>
        <p:cNvPr id="1" name=""/>
        <p:cNvGrpSpPr/>
        <p:nvPr/>
      </p:nvGrpSpPr>
      <p:grpSpPr>
        <a:xfrm>
          <a:off x="0" y="0"/>
          <a:ext cx="0" cy="0"/>
          <a:chOff x="0" y="0"/>
          <a:chExt cx="0" cy="0"/>
        </a:xfrm>
      </p:grpSpPr>
      <p:sp>
        <p:nvSpPr>
          <p:cNvPr id="4" name="Rettangolo 3"/>
          <p:cNvSpPr/>
          <p:nvPr userDrawn="1"/>
        </p:nvSpPr>
        <p:spPr>
          <a:xfrm>
            <a:off x="0" y="4758858"/>
            <a:ext cx="7017745" cy="2028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5" name="Title 1"/>
          <p:cNvSpPr>
            <a:spLocks noGrp="1"/>
          </p:cNvSpPr>
          <p:nvPr>
            <p:ph type="ctrTitle" hasCustomPrompt="1"/>
          </p:nvPr>
        </p:nvSpPr>
        <p:spPr>
          <a:xfrm>
            <a:off x="574400" y="2596586"/>
            <a:ext cx="7995200" cy="389575"/>
          </a:xfrm>
        </p:spPr>
        <p:txBody>
          <a:bodyPr>
            <a:normAutofit/>
          </a:bodyPr>
          <a:lstStyle>
            <a:lvl1pPr>
              <a:defRPr sz="2600">
                <a:solidFill>
                  <a:schemeClr val="tx2"/>
                </a:solidFill>
                <a:latin typeface="+mj-lt"/>
              </a:defRPr>
            </a:lvl1pPr>
          </a:lstStyle>
          <a:p>
            <a:r>
              <a:rPr lang="it-IT" dirty="0"/>
              <a:t>CLICK TO ADD PRESENTATION TITLE</a:t>
            </a:r>
            <a:endParaRPr dirty="0"/>
          </a:p>
        </p:txBody>
      </p:sp>
      <p:sp>
        <p:nvSpPr>
          <p:cNvPr id="6" name="Subtitle 2"/>
          <p:cNvSpPr>
            <a:spLocks noGrp="1"/>
          </p:cNvSpPr>
          <p:nvPr>
            <p:ph type="subTitle" idx="1" hasCustomPrompt="1"/>
          </p:nvPr>
        </p:nvSpPr>
        <p:spPr>
          <a:xfrm>
            <a:off x="574399" y="3130777"/>
            <a:ext cx="7995788" cy="292835"/>
          </a:xfrm>
        </p:spPr>
        <p:txBody>
          <a:bodyPr>
            <a:noAutofit/>
          </a:bodyPr>
          <a:lstStyle>
            <a:lvl1pPr marL="0" indent="0" algn="l">
              <a:spcBef>
                <a:spcPts val="300"/>
              </a:spcBef>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dirty="0"/>
              <a:t>Click to </a:t>
            </a:r>
            <a:r>
              <a:rPr lang="it-IT" dirty="0" err="1"/>
              <a:t>add</a:t>
            </a:r>
            <a:r>
              <a:rPr lang="it-IT" dirty="0"/>
              <a:t> </a:t>
            </a:r>
            <a:r>
              <a:rPr lang="it-IT" dirty="0" err="1"/>
              <a:t>Subtitle</a:t>
            </a:r>
            <a:endParaRPr dirty="0"/>
          </a:p>
        </p:txBody>
      </p:sp>
      <p:sp>
        <p:nvSpPr>
          <p:cNvPr id="7" name="Rectangle 6"/>
          <p:cNvSpPr/>
          <p:nvPr userDrawn="1"/>
        </p:nvSpPr>
        <p:spPr>
          <a:xfrm>
            <a:off x="0" y="941700"/>
            <a:ext cx="900000" cy="148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tx2"/>
              </a:solidFill>
            </a:endParaRPr>
          </a:p>
        </p:txBody>
      </p:sp>
      <p:cxnSp>
        <p:nvCxnSpPr>
          <p:cNvPr id="9" name="Connettore 1 8"/>
          <p:cNvCxnSpPr/>
          <p:nvPr userDrawn="1"/>
        </p:nvCxnSpPr>
        <p:spPr>
          <a:xfrm>
            <a:off x="574400" y="3036755"/>
            <a:ext cx="46326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10" name="Connettore 1 9"/>
          <p:cNvCxnSpPr/>
          <p:nvPr userDrawn="1"/>
        </p:nvCxnSpPr>
        <p:spPr>
          <a:xfrm>
            <a:off x="574400" y="3508646"/>
            <a:ext cx="46326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12" name="Segnaposto testo 25"/>
          <p:cNvSpPr>
            <a:spLocks noGrp="1"/>
          </p:cNvSpPr>
          <p:nvPr>
            <p:ph type="body" sz="quarter" idx="11" hasCustomPrompt="1"/>
          </p:nvPr>
        </p:nvSpPr>
        <p:spPr>
          <a:xfrm>
            <a:off x="574675" y="3584973"/>
            <a:ext cx="7994925" cy="311944"/>
          </a:xfrm>
        </p:spPr>
        <p:txBody>
          <a:bodyPr>
            <a:normAutofit/>
          </a:bodyPr>
          <a:lstStyle>
            <a:lvl1pPr marL="0" indent="0">
              <a:buNone/>
              <a:defRPr sz="1600" b="0" baseline="0">
                <a:solidFill>
                  <a:srgbClr val="000000"/>
                </a:solidFill>
              </a:defRPr>
            </a:lvl1pPr>
          </a:lstStyle>
          <a:p>
            <a:pPr lvl="0"/>
            <a:r>
              <a:rPr lang="it-IT" dirty="0"/>
              <a:t>Click to </a:t>
            </a:r>
            <a:r>
              <a:rPr lang="it-IT" dirty="0" err="1"/>
              <a:t>add</a:t>
            </a:r>
            <a:r>
              <a:rPr lang="it-IT" dirty="0"/>
              <a:t> </a:t>
            </a:r>
            <a:r>
              <a:rPr lang="it-IT" dirty="0" err="1"/>
              <a:t>Presenter</a:t>
            </a:r>
            <a:endParaRPr lang="it-IT" dirty="0"/>
          </a:p>
        </p:txBody>
      </p:sp>
      <p:sp>
        <p:nvSpPr>
          <p:cNvPr id="17" name="Segnaposto immagine 16"/>
          <p:cNvSpPr>
            <a:spLocks noGrp="1"/>
          </p:cNvSpPr>
          <p:nvPr>
            <p:ph type="pic" sz="quarter" idx="14" hasCustomPrompt="1"/>
          </p:nvPr>
        </p:nvSpPr>
        <p:spPr>
          <a:xfrm>
            <a:off x="972000" y="266700"/>
            <a:ext cx="7200000" cy="2160000"/>
          </a:xfrm>
        </p:spPr>
        <p:txBody>
          <a:bodyPr>
            <a:normAutofit/>
          </a:bodyPr>
          <a:lstStyle>
            <a:lvl1pPr marL="0" indent="0">
              <a:buNone/>
              <a:defRPr sz="1100"/>
            </a:lvl1pPr>
          </a:lstStyle>
          <a:p>
            <a:r>
              <a:rPr lang="en-US" dirty="0"/>
              <a:t>Click on the icon to add the image</a:t>
            </a:r>
            <a:endParaRPr lang="it-IT" dirty="0"/>
          </a:p>
        </p:txBody>
      </p:sp>
      <p:sp>
        <p:nvSpPr>
          <p:cNvPr id="3" name="Segnaposto testo 2"/>
          <p:cNvSpPr>
            <a:spLocks noGrp="1"/>
          </p:cNvSpPr>
          <p:nvPr>
            <p:ph type="body" sz="quarter" idx="15" hasCustomPrompt="1"/>
          </p:nvPr>
        </p:nvSpPr>
        <p:spPr>
          <a:xfrm>
            <a:off x="574675" y="3965973"/>
            <a:ext cx="7994925" cy="302419"/>
          </a:xfrm>
        </p:spPr>
        <p:txBody>
          <a:bodyPr>
            <a:normAutofit/>
          </a:bodyPr>
          <a:lstStyle>
            <a:lvl1pPr marL="0" marR="0" indent="0" algn="l" defTabSz="914400" rtl="0" eaLnBrk="1" fontAlgn="auto" latinLnBrk="0" hangingPunct="1">
              <a:lnSpc>
                <a:spcPct val="100000"/>
              </a:lnSpc>
              <a:spcBef>
                <a:spcPts val="2000"/>
              </a:spcBef>
              <a:spcAft>
                <a:spcPts val="0"/>
              </a:spcAft>
              <a:buClr>
                <a:schemeClr val="accent1"/>
              </a:buClr>
              <a:buSzPct val="75000"/>
              <a:buFont typeface="Wingdings" pitchFamily="2" charset="2"/>
              <a:buNone/>
              <a:tabLst/>
              <a:defRPr sz="1400" i="1">
                <a:solidFill>
                  <a:srgbClr val="000000"/>
                </a:solidFill>
              </a:defRPr>
            </a:lvl1pPr>
          </a:lstStyle>
          <a:p>
            <a:pPr marL="0" marR="0" lvl="0" indent="0" algn="l" defTabSz="914400" rtl="0" eaLnBrk="1" fontAlgn="auto" latinLnBrk="0" hangingPunct="1">
              <a:lnSpc>
                <a:spcPct val="100000"/>
              </a:lnSpc>
              <a:spcBef>
                <a:spcPts val="2000"/>
              </a:spcBef>
              <a:spcAft>
                <a:spcPts val="0"/>
              </a:spcAft>
              <a:buClr>
                <a:schemeClr val="accent1"/>
              </a:buClr>
              <a:buSzPct val="75000"/>
              <a:buFont typeface="Wingdings" pitchFamily="2" charset="2"/>
              <a:buNone/>
              <a:tabLst/>
              <a:defRPr/>
            </a:pPr>
            <a:r>
              <a:rPr lang="it-IT" dirty="0"/>
              <a:t>Click to </a:t>
            </a:r>
            <a:r>
              <a:rPr lang="it-IT" dirty="0" err="1"/>
              <a:t>add</a:t>
            </a:r>
            <a:r>
              <a:rPr lang="it-IT" dirty="0"/>
              <a:t> </a:t>
            </a:r>
            <a:r>
              <a:rPr lang="it-IT" dirty="0" err="1"/>
              <a:t>Qualification</a:t>
            </a:r>
            <a:endParaRPr lang="it-IT" dirty="0"/>
          </a:p>
        </p:txBody>
      </p:sp>
      <p:sp>
        <p:nvSpPr>
          <p:cNvPr id="15" name="Rectangle 6"/>
          <p:cNvSpPr/>
          <p:nvPr userDrawn="1"/>
        </p:nvSpPr>
        <p:spPr>
          <a:xfrm>
            <a:off x="0" y="266700"/>
            <a:ext cx="900000" cy="621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6"/>
          <p:cNvSpPr/>
          <p:nvPr userDrawn="1"/>
        </p:nvSpPr>
        <p:spPr>
          <a:xfrm>
            <a:off x="8244000" y="266700"/>
            <a:ext cx="900000" cy="148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2"/>
              </a:solidFill>
            </a:endParaRPr>
          </a:p>
        </p:txBody>
      </p:sp>
      <p:sp>
        <p:nvSpPr>
          <p:cNvPr id="18" name="Rectangle 6"/>
          <p:cNvSpPr/>
          <p:nvPr userDrawn="1"/>
        </p:nvSpPr>
        <p:spPr>
          <a:xfrm>
            <a:off x="8244000" y="1805700"/>
            <a:ext cx="900000" cy="621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9" name="Segnaposto testo 30"/>
          <p:cNvSpPr>
            <a:spLocks noGrp="1"/>
          </p:cNvSpPr>
          <p:nvPr>
            <p:ph type="body" sz="quarter" idx="13" hasCustomPrompt="1"/>
          </p:nvPr>
        </p:nvSpPr>
        <p:spPr>
          <a:xfrm>
            <a:off x="574675" y="4750664"/>
            <a:ext cx="5440363" cy="203144"/>
          </a:xfrm>
        </p:spPr>
        <p:txBody>
          <a:bodyPr>
            <a:normAutofit/>
          </a:bodyPr>
          <a:lstStyle>
            <a:lvl1pPr marL="0" indent="0">
              <a:buNone/>
              <a:defRPr sz="1200" baseline="0">
                <a:solidFill>
                  <a:srgbClr val="000000"/>
                </a:solidFill>
              </a:defRPr>
            </a:lvl1pPr>
          </a:lstStyle>
          <a:p>
            <a:pPr lvl="0"/>
            <a:r>
              <a:rPr lang="it-IT" dirty="0"/>
              <a:t>Click to </a:t>
            </a:r>
            <a:r>
              <a:rPr lang="it-IT" dirty="0" err="1"/>
              <a:t>add</a:t>
            </a:r>
            <a:r>
              <a:rPr lang="it-IT" dirty="0"/>
              <a:t> </a:t>
            </a:r>
            <a:r>
              <a:rPr lang="it-IT" dirty="0" err="1"/>
              <a:t>Place</a:t>
            </a:r>
            <a:r>
              <a:rPr lang="it-IT" dirty="0"/>
              <a:t>, Date</a:t>
            </a:r>
          </a:p>
        </p:txBody>
      </p:sp>
      <p:pic>
        <p:nvPicPr>
          <p:cNvPr id="20" name="Immagine 19">
            <a:extLst>
              <a:ext uri="{FF2B5EF4-FFF2-40B4-BE49-F238E27FC236}">
                <a16:creationId xmlns:a16="http://schemas.microsoft.com/office/drawing/2014/main" id="{158BA288-7553-4056-A51C-8461E9E8E5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1763" y="4809172"/>
            <a:ext cx="867600" cy="174791"/>
          </a:xfrm>
          <a:prstGeom prst="rect">
            <a:avLst/>
          </a:prstGeom>
        </p:spPr>
      </p:pic>
    </p:spTree>
    <p:extLst>
      <p:ext uri="{BB962C8B-B14F-4D97-AF65-F5344CB8AC3E}">
        <p14:creationId xmlns:p14="http://schemas.microsoft.com/office/powerpoint/2010/main" val="3670329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lide one insert image  and Only Title">
    <p:spTree>
      <p:nvGrpSpPr>
        <p:cNvPr id="1" name=""/>
        <p:cNvGrpSpPr/>
        <p:nvPr/>
      </p:nvGrpSpPr>
      <p:grpSpPr>
        <a:xfrm>
          <a:off x="0" y="0"/>
          <a:ext cx="0" cy="0"/>
          <a:chOff x="0" y="0"/>
          <a:chExt cx="0" cy="0"/>
        </a:xfrm>
      </p:grpSpPr>
      <p:sp>
        <p:nvSpPr>
          <p:cNvPr id="4" name="Rettangolo 3"/>
          <p:cNvSpPr/>
          <p:nvPr userDrawn="1"/>
        </p:nvSpPr>
        <p:spPr>
          <a:xfrm>
            <a:off x="0" y="4758858"/>
            <a:ext cx="7017745" cy="2028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7" name="Rectangle 6"/>
          <p:cNvSpPr/>
          <p:nvPr userDrawn="1"/>
        </p:nvSpPr>
        <p:spPr>
          <a:xfrm>
            <a:off x="0" y="941700"/>
            <a:ext cx="900000" cy="148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tx2"/>
              </a:solidFill>
            </a:endParaRPr>
          </a:p>
        </p:txBody>
      </p:sp>
      <p:sp>
        <p:nvSpPr>
          <p:cNvPr id="17" name="Segnaposto immagine 16"/>
          <p:cNvSpPr>
            <a:spLocks noGrp="1"/>
          </p:cNvSpPr>
          <p:nvPr>
            <p:ph type="pic" sz="quarter" idx="14" hasCustomPrompt="1"/>
          </p:nvPr>
        </p:nvSpPr>
        <p:spPr>
          <a:xfrm>
            <a:off x="972000" y="266700"/>
            <a:ext cx="7200000" cy="2160000"/>
          </a:xfrm>
        </p:spPr>
        <p:txBody>
          <a:bodyPr>
            <a:normAutofit/>
          </a:bodyPr>
          <a:lstStyle>
            <a:lvl1pPr marL="0" indent="0">
              <a:buNone/>
              <a:defRPr sz="1100"/>
            </a:lvl1pPr>
          </a:lstStyle>
          <a:p>
            <a:r>
              <a:rPr lang="en-US" dirty="0"/>
              <a:t>Click on the icon to add the image</a:t>
            </a:r>
            <a:endParaRPr lang="it-IT" dirty="0"/>
          </a:p>
        </p:txBody>
      </p:sp>
      <p:sp>
        <p:nvSpPr>
          <p:cNvPr id="15" name="Rectangle 6"/>
          <p:cNvSpPr/>
          <p:nvPr userDrawn="1"/>
        </p:nvSpPr>
        <p:spPr>
          <a:xfrm>
            <a:off x="0" y="266700"/>
            <a:ext cx="900000" cy="621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6"/>
          <p:cNvSpPr/>
          <p:nvPr userDrawn="1"/>
        </p:nvSpPr>
        <p:spPr>
          <a:xfrm>
            <a:off x="8244000" y="266700"/>
            <a:ext cx="900000" cy="148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2"/>
              </a:solidFill>
            </a:endParaRPr>
          </a:p>
        </p:txBody>
      </p:sp>
      <p:sp>
        <p:nvSpPr>
          <p:cNvPr id="18" name="Rectangle 6"/>
          <p:cNvSpPr/>
          <p:nvPr userDrawn="1"/>
        </p:nvSpPr>
        <p:spPr>
          <a:xfrm>
            <a:off x="8244000" y="1805700"/>
            <a:ext cx="900000" cy="621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9" name="Segnaposto testo 30"/>
          <p:cNvSpPr>
            <a:spLocks noGrp="1"/>
          </p:cNvSpPr>
          <p:nvPr>
            <p:ph type="body" sz="quarter" idx="13" hasCustomPrompt="1"/>
          </p:nvPr>
        </p:nvSpPr>
        <p:spPr>
          <a:xfrm>
            <a:off x="574675" y="4750664"/>
            <a:ext cx="5440363" cy="203144"/>
          </a:xfrm>
        </p:spPr>
        <p:txBody>
          <a:bodyPr>
            <a:normAutofit/>
          </a:bodyPr>
          <a:lstStyle>
            <a:lvl1pPr marL="0" indent="0">
              <a:buNone/>
              <a:defRPr sz="1200" baseline="0">
                <a:solidFill>
                  <a:srgbClr val="000000"/>
                </a:solidFill>
              </a:defRPr>
            </a:lvl1pPr>
          </a:lstStyle>
          <a:p>
            <a:pPr lvl="0"/>
            <a:r>
              <a:rPr lang="it-IT" dirty="0"/>
              <a:t>Click to </a:t>
            </a:r>
            <a:r>
              <a:rPr lang="it-IT" dirty="0" err="1"/>
              <a:t>add</a:t>
            </a:r>
            <a:r>
              <a:rPr lang="it-IT" dirty="0"/>
              <a:t> </a:t>
            </a:r>
            <a:r>
              <a:rPr lang="it-IT" dirty="0" err="1"/>
              <a:t>Place</a:t>
            </a:r>
            <a:r>
              <a:rPr lang="it-IT" dirty="0"/>
              <a:t>, Date</a:t>
            </a:r>
          </a:p>
        </p:txBody>
      </p:sp>
      <p:sp>
        <p:nvSpPr>
          <p:cNvPr id="21" name="Title 1"/>
          <p:cNvSpPr>
            <a:spLocks noGrp="1"/>
          </p:cNvSpPr>
          <p:nvPr>
            <p:ph type="ctrTitle" hasCustomPrompt="1"/>
          </p:nvPr>
        </p:nvSpPr>
        <p:spPr>
          <a:xfrm>
            <a:off x="574400" y="2596586"/>
            <a:ext cx="7995200" cy="389575"/>
          </a:xfrm>
        </p:spPr>
        <p:txBody>
          <a:bodyPr>
            <a:normAutofit/>
          </a:bodyPr>
          <a:lstStyle>
            <a:lvl1pPr>
              <a:defRPr sz="2600">
                <a:solidFill>
                  <a:schemeClr val="tx2"/>
                </a:solidFill>
                <a:latin typeface="+mj-lt"/>
              </a:defRPr>
            </a:lvl1pPr>
          </a:lstStyle>
          <a:p>
            <a:r>
              <a:rPr lang="it-IT" dirty="0"/>
              <a:t>CLICK TO ADD PRESENTATION TITLE</a:t>
            </a:r>
            <a:endParaRPr dirty="0"/>
          </a:p>
        </p:txBody>
      </p:sp>
      <p:pic>
        <p:nvPicPr>
          <p:cNvPr id="11" name="Immagine 10">
            <a:extLst>
              <a:ext uri="{FF2B5EF4-FFF2-40B4-BE49-F238E27FC236}">
                <a16:creationId xmlns:a16="http://schemas.microsoft.com/office/drawing/2014/main" id="{ECA87C0F-AA4F-412C-AFEF-4CB01A0FE5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1763" y="4809172"/>
            <a:ext cx="867600" cy="174791"/>
          </a:xfrm>
          <a:prstGeom prst="rect">
            <a:avLst/>
          </a:prstGeom>
        </p:spPr>
      </p:pic>
    </p:spTree>
    <p:extLst>
      <p:ext uri="{BB962C8B-B14F-4D97-AF65-F5344CB8AC3E}">
        <p14:creationId xmlns:p14="http://schemas.microsoft.com/office/powerpoint/2010/main" val="24048575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two  insert image">
    <p:spTree>
      <p:nvGrpSpPr>
        <p:cNvPr id="1" name=""/>
        <p:cNvGrpSpPr/>
        <p:nvPr/>
      </p:nvGrpSpPr>
      <p:grpSpPr>
        <a:xfrm>
          <a:off x="0" y="0"/>
          <a:ext cx="0" cy="0"/>
          <a:chOff x="0" y="0"/>
          <a:chExt cx="0" cy="0"/>
        </a:xfrm>
      </p:grpSpPr>
      <p:sp>
        <p:nvSpPr>
          <p:cNvPr id="19" name="Segnaposto immagine 16"/>
          <p:cNvSpPr>
            <a:spLocks noGrp="1"/>
          </p:cNvSpPr>
          <p:nvPr>
            <p:ph type="pic" sz="quarter" idx="14" hasCustomPrompt="1"/>
          </p:nvPr>
        </p:nvSpPr>
        <p:spPr>
          <a:xfrm>
            <a:off x="965772" y="265509"/>
            <a:ext cx="3564000" cy="2160000"/>
          </a:xfrm>
        </p:spPr>
        <p:txBody>
          <a:bodyPr>
            <a:normAutofit/>
          </a:bodyPr>
          <a:lstStyle>
            <a:lvl1pPr>
              <a:defRPr sz="1100"/>
            </a:lvl1pPr>
          </a:lstStyle>
          <a:p>
            <a:r>
              <a:rPr lang="en-US" dirty="0"/>
              <a:t>Click on the icon to add the image</a:t>
            </a:r>
            <a:endParaRPr lang="it-IT" dirty="0"/>
          </a:p>
        </p:txBody>
      </p:sp>
      <p:sp>
        <p:nvSpPr>
          <p:cNvPr id="20" name="Segnaposto immagine 16"/>
          <p:cNvSpPr>
            <a:spLocks noGrp="1"/>
          </p:cNvSpPr>
          <p:nvPr>
            <p:ph type="pic" sz="quarter" idx="15" hasCustomPrompt="1"/>
          </p:nvPr>
        </p:nvSpPr>
        <p:spPr>
          <a:xfrm>
            <a:off x="4607200" y="265509"/>
            <a:ext cx="3564000" cy="2160000"/>
          </a:xfrm>
        </p:spPr>
        <p:txBody>
          <a:bodyPr>
            <a:normAutofit/>
          </a:bodyPr>
          <a:lstStyle>
            <a:lvl1pPr>
              <a:defRPr sz="1100"/>
            </a:lvl1pPr>
          </a:lstStyle>
          <a:p>
            <a:r>
              <a:rPr lang="en-US" dirty="0"/>
              <a:t>Click on the icon to add the image</a:t>
            </a:r>
            <a:endParaRPr lang="it-IT" dirty="0"/>
          </a:p>
        </p:txBody>
      </p:sp>
      <p:sp>
        <p:nvSpPr>
          <p:cNvPr id="28" name="Rectangle 6"/>
          <p:cNvSpPr/>
          <p:nvPr userDrawn="1"/>
        </p:nvSpPr>
        <p:spPr>
          <a:xfrm>
            <a:off x="0" y="941700"/>
            <a:ext cx="900000" cy="148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tx2"/>
              </a:solidFill>
            </a:endParaRPr>
          </a:p>
        </p:txBody>
      </p:sp>
      <p:sp>
        <p:nvSpPr>
          <p:cNvPr id="29" name="Rectangle 6"/>
          <p:cNvSpPr/>
          <p:nvPr userDrawn="1"/>
        </p:nvSpPr>
        <p:spPr>
          <a:xfrm>
            <a:off x="0" y="266700"/>
            <a:ext cx="900000" cy="621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0" name="Rectangle 6"/>
          <p:cNvSpPr/>
          <p:nvPr userDrawn="1"/>
        </p:nvSpPr>
        <p:spPr>
          <a:xfrm>
            <a:off x="8244000" y="266700"/>
            <a:ext cx="900000" cy="148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2"/>
              </a:solidFill>
            </a:endParaRPr>
          </a:p>
        </p:txBody>
      </p:sp>
      <p:sp>
        <p:nvSpPr>
          <p:cNvPr id="31" name="Rectangle 6"/>
          <p:cNvSpPr/>
          <p:nvPr userDrawn="1"/>
        </p:nvSpPr>
        <p:spPr>
          <a:xfrm>
            <a:off x="8244000" y="1805700"/>
            <a:ext cx="900000" cy="621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41" name="Rettangolo 40"/>
          <p:cNvSpPr/>
          <p:nvPr userDrawn="1"/>
        </p:nvSpPr>
        <p:spPr>
          <a:xfrm>
            <a:off x="0" y="4758858"/>
            <a:ext cx="7017745" cy="2028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42" name="Title 1"/>
          <p:cNvSpPr>
            <a:spLocks noGrp="1"/>
          </p:cNvSpPr>
          <p:nvPr>
            <p:ph type="ctrTitle" hasCustomPrompt="1"/>
          </p:nvPr>
        </p:nvSpPr>
        <p:spPr>
          <a:xfrm>
            <a:off x="574400" y="2596586"/>
            <a:ext cx="7995200" cy="389575"/>
          </a:xfrm>
        </p:spPr>
        <p:txBody>
          <a:bodyPr>
            <a:normAutofit/>
          </a:bodyPr>
          <a:lstStyle>
            <a:lvl1pPr>
              <a:defRPr sz="2600">
                <a:solidFill>
                  <a:schemeClr val="tx2"/>
                </a:solidFill>
                <a:latin typeface="+mj-lt"/>
              </a:defRPr>
            </a:lvl1pPr>
          </a:lstStyle>
          <a:p>
            <a:r>
              <a:rPr lang="it-IT" dirty="0"/>
              <a:t>CLICK TO ADD PRESENTATION TITLE</a:t>
            </a:r>
            <a:endParaRPr dirty="0"/>
          </a:p>
        </p:txBody>
      </p:sp>
      <p:sp>
        <p:nvSpPr>
          <p:cNvPr id="43" name="Subtitle 2"/>
          <p:cNvSpPr>
            <a:spLocks noGrp="1"/>
          </p:cNvSpPr>
          <p:nvPr>
            <p:ph type="subTitle" idx="1" hasCustomPrompt="1"/>
          </p:nvPr>
        </p:nvSpPr>
        <p:spPr>
          <a:xfrm>
            <a:off x="574399" y="3130777"/>
            <a:ext cx="7995788" cy="292835"/>
          </a:xfrm>
        </p:spPr>
        <p:txBody>
          <a:bodyPr>
            <a:noAutofit/>
          </a:bodyPr>
          <a:lstStyle>
            <a:lvl1pPr marL="0" indent="0" algn="l">
              <a:spcBef>
                <a:spcPts val="300"/>
              </a:spcBef>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dirty="0"/>
              <a:t>Click to </a:t>
            </a:r>
            <a:r>
              <a:rPr lang="it-IT" dirty="0" err="1"/>
              <a:t>add</a:t>
            </a:r>
            <a:r>
              <a:rPr lang="it-IT" dirty="0"/>
              <a:t> </a:t>
            </a:r>
            <a:r>
              <a:rPr lang="it-IT" dirty="0" err="1"/>
              <a:t>Subtitle</a:t>
            </a:r>
            <a:endParaRPr dirty="0"/>
          </a:p>
        </p:txBody>
      </p:sp>
      <p:cxnSp>
        <p:nvCxnSpPr>
          <p:cNvPr id="44" name="Connettore 1 43"/>
          <p:cNvCxnSpPr/>
          <p:nvPr userDrawn="1"/>
        </p:nvCxnSpPr>
        <p:spPr>
          <a:xfrm>
            <a:off x="574400" y="3036755"/>
            <a:ext cx="46326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45" name="Connettore 1 44"/>
          <p:cNvCxnSpPr/>
          <p:nvPr userDrawn="1"/>
        </p:nvCxnSpPr>
        <p:spPr>
          <a:xfrm>
            <a:off x="574400" y="3508646"/>
            <a:ext cx="46326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47" name="Segnaposto testo 25"/>
          <p:cNvSpPr>
            <a:spLocks noGrp="1"/>
          </p:cNvSpPr>
          <p:nvPr>
            <p:ph type="body" sz="quarter" idx="11" hasCustomPrompt="1"/>
          </p:nvPr>
        </p:nvSpPr>
        <p:spPr>
          <a:xfrm>
            <a:off x="574675" y="3584973"/>
            <a:ext cx="7994925" cy="311944"/>
          </a:xfrm>
        </p:spPr>
        <p:txBody>
          <a:bodyPr>
            <a:normAutofit/>
          </a:bodyPr>
          <a:lstStyle>
            <a:lvl1pPr marL="0" indent="0">
              <a:buNone/>
              <a:defRPr sz="1600" b="0" baseline="0">
                <a:solidFill>
                  <a:srgbClr val="000000"/>
                </a:solidFill>
              </a:defRPr>
            </a:lvl1pPr>
          </a:lstStyle>
          <a:p>
            <a:pPr lvl="0"/>
            <a:r>
              <a:rPr lang="it-IT" dirty="0"/>
              <a:t>Click to </a:t>
            </a:r>
            <a:r>
              <a:rPr lang="it-IT" dirty="0" err="1"/>
              <a:t>add</a:t>
            </a:r>
            <a:r>
              <a:rPr lang="it-IT" dirty="0"/>
              <a:t> </a:t>
            </a:r>
            <a:r>
              <a:rPr lang="it-IT" dirty="0" err="1"/>
              <a:t>Presenter</a:t>
            </a:r>
            <a:endParaRPr lang="it-IT" dirty="0"/>
          </a:p>
        </p:txBody>
      </p:sp>
      <p:sp>
        <p:nvSpPr>
          <p:cNvPr id="48" name="Segnaposto testo 2"/>
          <p:cNvSpPr>
            <a:spLocks noGrp="1"/>
          </p:cNvSpPr>
          <p:nvPr>
            <p:ph type="body" sz="quarter" idx="16" hasCustomPrompt="1"/>
          </p:nvPr>
        </p:nvSpPr>
        <p:spPr>
          <a:xfrm>
            <a:off x="574675" y="3965973"/>
            <a:ext cx="7994925" cy="302419"/>
          </a:xfrm>
        </p:spPr>
        <p:txBody>
          <a:bodyPr>
            <a:normAutofit/>
          </a:bodyPr>
          <a:lstStyle>
            <a:lvl1pPr marL="0" marR="0" indent="0" algn="l" defTabSz="914400" rtl="0" eaLnBrk="1" fontAlgn="auto" latinLnBrk="0" hangingPunct="1">
              <a:lnSpc>
                <a:spcPct val="100000"/>
              </a:lnSpc>
              <a:spcBef>
                <a:spcPts val="2000"/>
              </a:spcBef>
              <a:spcAft>
                <a:spcPts val="0"/>
              </a:spcAft>
              <a:buClr>
                <a:schemeClr val="accent1"/>
              </a:buClr>
              <a:buSzPct val="75000"/>
              <a:buFont typeface="Wingdings" pitchFamily="2" charset="2"/>
              <a:buNone/>
              <a:tabLst/>
              <a:defRPr sz="1400" i="1">
                <a:solidFill>
                  <a:srgbClr val="000000"/>
                </a:solidFill>
              </a:defRPr>
            </a:lvl1pPr>
          </a:lstStyle>
          <a:p>
            <a:pPr marL="0" marR="0" lvl="0" indent="0" algn="l" defTabSz="914400" rtl="0" eaLnBrk="1" fontAlgn="auto" latinLnBrk="0" hangingPunct="1">
              <a:lnSpc>
                <a:spcPct val="100000"/>
              </a:lnSpc>
              <a:spcBef>
                <a:spcPts val="2000"/>
              </a:spcBef>
              <a:spcAft>
                <a:spcPts val="0"/>
              </a:spcAft>
              <a:buClr>
                <a:schemeClr val="accent1"/>
              </a:buClr>
              <a:buSzPct val="75000"/>
              <a:buFont typeface="Wingdings" pitchFamily="2" charset="2"/>
              <a:buNone/>
              <a:tabLst/>
              <a:defRPr/>
            </a:pPr>
            <a:r>
              <a:rPr lang="it-IT" dirty="0"/>
              <a:t>Click to </a:t>
            </a:r>
            <a:r>
              <a:rPr lang="it-IT" dirty="0" err="1"/>
              <a:t>add</a:t>
            </a:r>
            <a:r>
              <a:rPr lang="it-IT" dirty="0"/>
              <a:t> </a:t>
            </a:r>
            <a:r>
              <a:rPr lang="it-IT" dirty="0" err="1"/>
              <a:t>Qualification</a:t>
            </a:r>
            <a:endParaRPr lang="it-IT" dirty="0"/>
          </a:p>
        </p:txBody>
      </p:sp>
      <p:sp>
        <p:nvSpPr>
          <p:cNvPr id="49" name="Segnaposto testo 30"/>
          <p:cNvSpPr>
            <a:spLocks noGrp="1"/>
          </p:cNvSpPr>
          <p:nvPr>
            <p:ph type="body" sz="quarter" idx="13" hasCustomPrompt="1"/>
          </p:nvPr>
        </p:nvSpPr>
        <p:spPr>
          <a:xfrm>
            <a:off x="574675" y="4750664"/>
            <a:ext cx="5440363" cy="203144"/>
          </a:xfrm>
        </p:spPr>
        <p:txBody>
          <a:bodyPr>
            <a:normAutofit/>
          </a:bodyPr>
          <a:lstStyle>
            <a:lvl1pPr marL="0" indent="0">
              <a:buNone/>
              <a:defRPr sz="1200" baseline="0">
                <a:solidFill>
                  <a:srgbClr val="000000"/>
                </a:solidFill>
              </a:defRPr>
            </a:lvl1pPr>
          </a:lstStyle>
          <a:p>
            <a:pPr lvl="0"/>
            <a:r>
              <a:rPr lang="it-IT" dirty="0"/>
              <a:t>Click to </a:t>
            </a:r>
            <a:r>
              <a:rPr lang="it-IT" dirty="0" err="1"/>
              <a:t>add</a:t>
            </a:r>
            <a:r>
              <a:rPr lang="it-IT" dirty="0"/>
              <a:t> </a:t>
            </a:r>
            <a:r>
              <a:rPr lang="it-IT" dirty="0" err="1"/>
              <a:t>Place</a:t>
            </a:r>
            <a:r>
              <a:rPr lang="it-IT" dirty="0"/>
              <a:t>, Date</a:t>
            </a:r>
          </a:p>
        </p:txBody>
      </p:sp>
      <p:pic>
        <p:nvPicPr>
          <p:cNvPr id="17" name="Immagine 16">
            <a:extLst>
              <a:ext uri="{FF2B5EF4-FFF2-40B4-BE49-F238E27FC236}">
                <a16:creationId xmlns:a16="http://schemas.microsoft.com/office/drawing/2014/main" id="{F19133BC-5742-42D7-B8F4-D52961FC34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1763" y="4809172"/>
            <a:ext cx="867600" cy="174791"/>
          </a:xfrm>
          <a:prstGeom prst="rect">
            <a:avLst/>
          </a:prstGeom>
        </p:spPr>
      </p:pic>
    </p:spTree>
    <p:extLst>
      <p:ext uri="{BB962C8B-B14F-4D97-AF65-F5344CB8AC3E}">
        <p14:creationId xmlns:p14="http://schemas.microsoft.com/office/powerpoint/2010/main" val="631124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lide two  insert image and Only Title">
    <p:spTree>
      <p:nvGrpSpPr>
        <p:cNvPr id="1" name=""/>
        <p:cNvGrpSpPr/>
        <p:nvPr/>
      </p:nvGrpSpPr>
      <p:grpSpPr>
        <a:xfrm>
          <a:off x="0" y="0"/>
          <a:ext cx="0" cy="0"/>
          <a:chOff x="0" y="0"/>
          <a:chExt cx="0" cy="0"/>
        </a:xfrm>
      </p:grpSpPr>
      <p:sp>
        <p:nvSpPr>
          <p:cNvPr id="19" name="Segnaposto immagine 16"/>
          <p:cNvSpPr>
            <a:spLocks noGrp="1"/>
          </p:cNvSpPr>
          <p:nvPr>
            <p:ph type="pic" sz="quarter" idx="14" hasCustomPrompt="1"/>
          </p:nvPr>
        </p:nvSpPr>
        <p:spPr>
          <a:xfrm>
            <a:off x="965772" y="265509"/>
            <a:ext cx="3564000" cy="2160000"/>
          </a:xfrm>
        </p:spPr>
        <p:txBody>
          <a:bodyPr>
            <a:normAutofit/>
          </a:bodyPr>
          <a:lstStyle>
            <a:lvl1pPr marL="0" indent="0">
              <a:buNone/>
              <a:defRPr sz="1100"/>
            </a:lvl1pPr>
          </a:lstStyle>
          <a:p>
            <a:r>
              <a:rPr lang="en-US" dirty="0"/>
              <a:t>Click on the icon to add the image</a:t>
            </a:r>
            <a:endParaRPr lang="it-IT" dirty="0"/>
          </a:p>
        </p:txBody>
      </p:sp>
      <p:sp>
        <p:nvSpPr>
          <p:cNvPr id="20" name="Segnaposto immagine 16"/>
          <p:cNvSpPr>
            <a:spLocks noGrp="1"/>
          </p:cNvSpPr>
          <p:nvPr>
            <p:ph type="pic" sz="quarter" idx="15" hasCustomPrompt="1"/>
          </p:nvPr>
        </p:nvSpPr>
        <p:spPr>
          <a:xfrm>
            <a:off x="4607200" y="265509"/>
            <a:ext cx="3564000" cy="2160000"/>
          </a:xfrm>
        </p:spPr>
        <p:txBody>
          <a:bodyPr>
            <a:normAutofit/>
          </a:bodyPr>
          <a:lstStyle>
            <a:lvl1pPr marL="0" indent="0">
              <a:buNone/>
              <a:defRPr sz="1100"/>
            </a:lvl1pPr>
          </a:lstStyle>
          <a:p>
            <a:r>
              <a:rPr lang="en-US" dirty="0"/>
              <a:t>Click on the icon to add the image</a:t>
            </a:r>
            <a:endParaRPr lang="it-IT" dirty="0"/>
          </a:p>
        </p:txBody>
      </p:sp>
      <p:sp>
        <p:nvSpPr>
          <p:cNvPr id="28" name="Rectangle 6"/>
          <p:cNvSpPr/>
          <p:nvPr userDrawn="1"/>
        </p:nvSpPr>
        <p:spPr>
          <a:xfrm>
            <a:off x="0" y="941700"/>
            <a:ext cx="900000" cy="148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tx2"/>
              </a:solidFill>
            </a:endParaRPr>
          </a:p>
        </p:txBody>
      </p:sp>
      <p:sp>
        <p:nvSpPr>
          <p:cNvPr id="29" name="Rectangle 6"/>
          <p:cNvSpPr/>
          <p:nvPr userDrawn="1"/>
        </p:nvSpPr>
        <p:spPr>
          <a:xfrm>
            <a:off x="0" y="266700"/>
            <a:ext cx="900000" cy="621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0" name="Rectangle 6"/>
          <p:cNvSpPr/>
          <p:nvPr userDrawn="1"/>
        </p:nvSpPr>
        <p:spPr>
          <a:xfrm>
            <a:off x="8244000" y="266700"/>
            <a:ext cx="900000" cy="148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2"/>
              </a:solidFill>
            </a:endParaRPr>
          </a:p>
        </p:txBody>
      </p:sp>
      <p:sp>
        <p:nvSpPr>
          <p:cNvPr id="31" name="Rectangle 6"/>
          <p:cNvSpPr/>
          <p:nvPr userDrawn="1"/>
        </p:nvSpPr>
        <p:spPr>
          <a:xfrm>
            <a:off x="8244000" y="1805700"/>
            <a:ext cx="900000" cy="621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41" name="Rettangolo 40"/>
          <p:cNvSpPr/>
          <p:nvPr userDrawn="1"/>
        </p:nvSpPr>
        <p:spPr>
          <a:xfrm>
            <a:off x="0" y="4758858"/>
            <a:ext cx="7017745" cy="2028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49" name="Segnaposto testo 30"/>
          <p:cNvSpPr>
            <a:spLocks noGrp="1"/>
          </p:cNvSpPr>
          <p:nvPr>
            <p:ph type="body" sz="quarter" idx="13" hasCustomPrompt="1"/>
          </p:nvPr>
        </p:nvSpPr>
        <p:spPr>
          <a:xfrm>
            <a:off x="574675" y="4750664"/>
            <a:ext cx="5440363" cy="203144"/>
          </a:xfrm>
        </p:spPr>
        <p:txBody>
          <a:bodyPr>
            <a:normAutofit/>
          </a:bodyPr>
          <a:lstStyle>
            <a:lvl1pPr marL="0" indent="0">
              <a:buNone/>
              <a:defRPr sz="1200" baseline="0">
                <a:solidFill>
                  <a:srgbClr val="000000"/>
                </a:solidFill>
              </a:defRPr>
            </a:lvl1pPr>
          </a:lstStyle>
          <a:p>
            <a:pPr lvl="0"/>
            <a:r>
              <a:rPr lang="it-IT" dirty="0"/>
              <a:t>Click to </a:t>
            </a:r>
            <a:r>
              <a:rPr lang="it-IT" dirty="0" err="1"/>
              <a:t>add</a:t>
            </a:r>
            <a:r>
              <a:rPr lang="it-IT" dirty="0"/>
              <a:t> </a:t>
            </a:r>
            <a:r>
              <a:rPr lang="it-IT" dirty="0" err="1"/>
              <a:t>Place</a:t>
            </a:r>
            <a:r>
              <a:rPr lang="it-IT" dirty="0"/>
              <a:t>, Date</a:t>
            </a:r>
          </a:p>
        </p:txBody>
      </p:sp>
      <p:sp>
        <p:nvSpPr>
          <p:cNvPr id="18" name="Title 1"/>
          <p:cNvSpPr>
            <a:spLocks noGrp="1"/>
          </p:cNvSpPr>
          <p:nvPr>
            <p:ph type="ctrTitle" hasCustomPrompt="1"/>
          </p:nvPr>
        </p:nvSpPr>
        <p:spPr>
          <a:xfrm>
            <a:off x="574400" y="2596586"/>
            <a:ext cx="7995200" cy="389575"/>
          </a:xfrm>
        </p:spPr>
        <p:txBody>
          <a:bodyPr>
            <a:normAutofit/>
          </a:bodyPr>
          <a:lstStyle>
            <a:lvl1pPr>
              <a:defRPr sz="2600">
                <a:solidFill>
                  <a:schemeClr val="tx2"/>
                </a:solidFill>
                <a:latin typeface="+mj-lt"/>
              </a:defRPr>
            </a:lvl1pPr>
          </a:lstStyle>
          <a:p>
            <a:r>
              <a:rPr lang="it-IT" dirty="0"/>
              <a:t>CLICK TO ADD PRESENTATION TITLE</a:t>
            </a:r>
            <a:endParaRPr dirty="0"/>
          </a:p>
        </p:txBody>
      </p:sp>
      <p:pic>
        <p:nvPicPr>
          <p:cNvPr id="12" name="Immagine 11">
            <a:extLst>
              <a:ext uri="{FF2B5EF4-FFF2-40B4-BE49-F238E27FC236}">
                <a16:creationId xmlns:a16="http://schemas.microsoft.com/office/drawing/2014/main" id="{2FA1C3C8-2004-4518-91FB-5831E6F659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1763" y="4809172"/>
            <a:ext cx="867600" cy="174791"/>
          </a:xfrm>
          <a:prstGeom prst="rect">
            <a:avLst/>
          </a:prstGeom>
        </p:spPr>
      </p:pic>
    </p:spTree>
    <p:extLst>
      <p:ext uri="{BB962C8B-B14F-4D97-AF65-F5344CB8AC3E}">
        <p14:creationId xmlns:p14="http://schemas.microsoft.com/office/powerpoint/2010/main" val="23040083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Three  insert image">
    <p:spTree>
      <p:nvGrpSpPr>
        <p:cNvPr id="1" name=""/>
        <p:cNvGrpSpPr/>
        <p:nvPr/>
      </p:nvGrpSpPr>
      <p:grpSpPr>
        <a:xfrm>
          <a:off x="0" y="0"/>
          <a:ext cx="0" cy="0"/>
          <a:chOff x="0" y="0"/>
          <a:chExt cx="0" cy="0"/>
        </a:xfrm>
      </p:grpSpPr>
      <p:sp>
        <p:nvSpPr>
          <p:cNvPr id="8" name="Segnaposto immagine 16"/>
          <p:cNvSpPr>
            <a:spLocks noGrp="1"/>
          </p:cNvSpPr>
          <p:nvPr>
            <p:ph type="pic" sz="quarter" idx="14" hasCustomPrompt="1"/>
          </p:nvPr>
        </p:nvSpPr>
        <p:spPr>
          <a:xfrm>
            <a:off x="965772" y="265509"/>
            <a:ext cx="2340000" cy="2160000"/>
          </a:xfrm>
        </p:spPr>
        <p:txBody>
          <a:bodyPr>
            <a:normAutofit/>
          </a:bodyPr>
          <a:lstStyle>
            <a:lvl1pPr marL="0" indent="0">
              <a:buNone/>
              <a:defRPr sz="1100"/>
            </a:lvl1pPr>
          </a:lstStyle>
          <a:p>
            <a:r>
              <a:rPr lang="en-US" dirty="0"/>
              <a:t>Click on the icon to add the image</a:t>
            </a:r>
            <a:endParaRPr lang="it-IT" dirty="0"/>
          </a:p>
        </p:txBody>
      </p:sp>
      <p:sp>
        <p:nvSpPr>
          <p:cNvPr id="9" name="Segnaposto immagine 16"/>
          <p:cNvSpPr>
            <a:spLocks noGrp="1"/>
          </p:cNvSpPr>
          <p:nvPr>
            <p:ph type="pic" sz="quarter" idx="15" hasCustomPrompt="1"/>
          </p:nvPr>
        </p:nvSpPr>
        <p:spPr>
          <a:xfrm>
            <a:off x="5841089" y="265509"/>
            <a:ext cx="2340000" cy="2160000"/>
          </a:xfrm>
        </p:spPr>
        <p:txBody>
          <a:bodyPr>
            <a:normAutofit/>
          </a:bodyPr>
          <a:lstStyle>
            <a:lvl1pPr marL="0" indent="0">
              <a:buNone/>
              <a:defRPr sz="1100"/>
            </a:lvl1pPr>
          </a:lstStyle>
          <a:p>
            <a:r>
              <a:rPr lang="en-US" dirty="0"/>
              <a:t>Click on the icon to add the image</a:t>
            </a:r>
            <a:endParaRPr lang="it-IT" dirty="0"/>
          </a:p>
        </p:txBody>
      </p:sp>
      <p:sp>
        <p:nvSpPr>
          <p:cNvPr id="12" name="Rectangle 6"/>
          <p:cNvSpPr/>
          <p:nvPr userDrawn="1"/>
        </p:nvSpPr>
        <p:spPr>
          <a:xfrm>
            <a:off x="0" y="941700"/>
            <a:ext cx="900000" cy="148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tx2"/>
              </a:solidFill>
            </a:endParaRPr>
          </a:p>
        </p:txBody>
      </p:sp>
      <p:sp>
        <p:nvSpPr>
          <p:cNvPr id="13" name="Rectangle 6"/>
          <p:cNvSpPr/>
          <p:nvPr userDrawn="1"/>
        </p:nvSpPr>
        <p:spPr>
          <a:xfrm>
            <a:off x="0" y="266700"/>
            <a:ext cx="900000" cy="621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4" name="Rectangle 6"/>
          <p:cNvSpPr/>
          <p:nvPr userDrawn="1"/>
        </p:nvSpPr>
        <p:spPr>
          <a:xfrm>
            <a:off x="8244000" y="266700"/>
            <a:ext cx="900000" cy="148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2"/>
              </a:solidFill>
            </a:endParaRPr>
          </a:p>
        </p:txBody>
      </p:sp>
      <p:sp>
        <p:nvSpPr>
          <p:cNvPr id="15" name="Rectangle 6"/>
          <p:cNvSpPr/>
          <p:nvPr userDrawn="1"/>
        </p:nvSpPr>
        <p:spPr>
          <a:xfrm>
            <a:off x="8244000" y="1805700"/>
            <a:ext cx="900000" cy="621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3" name="Segnaposto immagine 16"/>
          <p:cNvSpPr>
            <a:spLocks noGrp="1"/>
          </p:cNvSpPr>
          <p:nvPr>
            <p:ph type="pic" sz="quarter" idx="17" hasCustomPrompt="1"/>
          </p:nvPr>
        </p:nvSpPr>
        <p:spPr>
          <a:xfrm>
            <a:off x="3403430" y="265509"/>
            <a:ext cx="2340000" cy="2160000"/>
          </a:xfrm>
        </p:spPr>
        <p:txBody>
          <a:bodyPr>
            <a:normAutofit/>
          </a:bodyPr>
          <a:lstStyle>
            <a:lvl1pPr marL="0" indent="0">
              <a:buNone/>
              <a:defRPr sz="1100"/>
            </a:lvl1pPr>
          </a:lstStyle>
          <a:p>
            <a:r>
              <a:rPr lang="en-US" dirty="0"/>
              <a:t>Click on the icon to add the image</a:t>
            </a:r>
            <a:endParaRPr lang="it-IT" dirty="0"/>
          </a:p>
        </p:txBody>
      </p:sp>
      <p:sp>
        <p:nvSpPr>
          <p:cNvPr id="24" name="Rettangolo 23"/>
          <p:cNvSpPr/>
          <p:nvPr userDrawn="1"/>
        </p:nvSpPr>
        <p:spPr>
          <a:xfrm>
            <a:off x="0" y="4758858"/>
            <a:ext cx="7017745" cy="2028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5" name="Title 1"/>
          <p:cNvSpPr>
            <a:spLocks noGrp="1"/>
          </p:cNvSpPr>
          <p:nvPr>
            <p:ph type="ctrTitle" hasCustomPrompt="1"/>
          </p:nvPr>
        </p:nvSpPr>
        <p:spPr>
          <a:xfrm>
            <a:off x="574400" y="2596586"/>
            <a:ext cx="7995200" cy="389575"/>
          </a:xfrm>
        </p:spPr>
        <p:txBody>
          <a:bodyPr>
            <a:normAutofit/>
          </a:bodyPr>
          <a:lstStyle>
            <a:lvl1pPr>
              <a:defRPr sz="2600">
                <a:solidFill>
                  <a:schemeClr val="tx2"/>
                </a:solidFill>
                <a:latin typeface="+mj-lt"/>
              </a:defRPr>
            </a:lvl1pPr>
          </a:lstStyle>
          <a:p>
            <a:r>
              <a:rPr lang="it-IT" dirty="0"/>
              <a:t>CLICK TO ADD PRESENTATION TITLE</a:t>
            </a:r>
            <a:endParaRPr dirty="0"/>
          </a:p>
        </p:txBody>
      </p:sp>
      <p:sp>
        <p:nvSpPr>
          <p:cNvPr id="26" name="Subtitle 2"/>
          <p:cNvSpPr>
            <a:spLocks noGrp="1"/>
          </p:cNvSpPr>
          <p:nvPr>
            <p:ph type="subTitle" idx="1" hasCustomPrompt="1"/>
          </p:nvPr>
        </p:nvSpPr>
        <p:spPr>
          <a:xfrm>
            <a:off x="574399" y="3130777"/>
            <a:ext cx="7995788" cy="292835"/>
          </a:xfrm>
        </p:spPr>
        <p:txBody>
          <a:bodyPr>
            <a:noAutofit/>
          </a:bodyPr>
          <a:lstStyle>
            <a:lvl1pPr marL="0" indent="0" algn="l">
              <a:spcBef>
                <a:spcPts val="300"/>
              </a:spcBef>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dirty="0"/>
              <a:t>Click to </a:t>
            </a:r>
            <a:r>
              <a:rPr lang="it-IT" dirty="0" err="1"/>
              <a:t>add</a:t>
            </a:r>
            <a:r>
              <a:rPr lang="it-IT" dirty="0"/>
              <a:t> </a:t>
            </a:r>
            <a:r>
              <a:rPr lang="it-IT" dirty="0" err="1"/>
              <a:t>Subtitle</a:t>
            </a:r>
            <a:endParaRPr dirty="0"/>
          </a:p>
        </p:txBody>
      </p:sp>
      <p:cxnSp>
        <p:nvCxnSpPr>
          <p:cNvPr id="27" name="Connettore 1 26"/>
          <p:cNvCxnSpPr/>
          <p:nvPr userDrawn="1"/>
        </p:nvCxnSpPr>
        <p:spPr>
          <a:xfrm>
            <a:off x="574400" y="3036755"/>
            <a:ext cx="46326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28" name="Connettore 1 27"/>
          <p:cNvCxnSpPr/>
          <p:nvPr userDrawn="1"/>
        </p:nvCxnSpPr>
        <p:spPr>
          <a:xfrm>
            <a:off x="574400" y="3508646"/>
            <a:ext cx="46326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30" name="Segnaposto testo 25"/>
          <p:cNvSpPr>
            <a:spLocks noGrp="1"/>
          </p:cNvSpPr>
          <p:nvPr>
            <p:ph type="body" sz="quarter" idx="11" hasCustomPrompt="1"/>
          </p:nvPr>
        </p:nvSpPr>
        <p:spPr>
          <a:xfrm>
            <a:off x="574675" y="3584973"/>
            <a:ext cx="7994925" cy="311944"/>
          </a:xfrm>
        </p:spPr>
        <p:txBody>
          <a:bodyPr>
            <a:normAutofit/>
          </a:bodyPr>
          <a:lstStyle>
            <a:lvl1pPr marL="0" indent="0">
              <a:buNone/>
              <a:defRPr sz="1600" b="0" baseline="0">
                <a:solidFill>
                  <a:srgbClr val="000000"/>
                </a:solidFill>
              </a:defRPr>
            </a:lvl1pPr>
          </a:lstStyle>
          <a:p>
            <a:pPr lvl="0"/>
            <a:r>
              <a:rPr lang="it-IT" dirty="0"/>
              <a:t>Click to </a:t>
            </a:r>
            <a:r>
              <a:rPr lang="it-IT" dirty="0" err="1"/>
              <a:t>add</a:t>
            </a:r>
            <a:r>
              <a:rPr lang="it-IT" dirty="0"/>
              <a:t> </a:t>
            </a:r>
            <a:r>
              <a:rPr lang="it-IT" dirty="0" err="1"/>
              <a:t>Presenter</a:t>
            </a:r>
            <a:endParaRPr lang="it-IT" dirty="0"/>
          </a:p>
        </p:txBody>
      </p:sp>
      <p:sp>
        <p:nvSpPr>
          <p:cNvPr id="31" name="Segnaposto testo 2"/>
          <p:cNvSpPr>
            <a:spLocks noGrp="1"/>
          </p:cNvSpPr>
          <p:nvPr>
            <p:ph type="body" sz="quarter" idx="18" hasCustomPrompt="1"/>
          </p:nvPr>
        </p:nvSpPr>
        <p:spPr>
          <a:xfrm>
            <a:off x="574675" y="3965973"/>
            <a:ext cx="7994925" cy="302419"/>
          </a:xfrm>
        </p:spPr>
        <p:txBody>
          <a:bodyPr>
            <a:normAutofit/>
          </a:bodyPr>
          <a:lstStyle>
            <a:lvl1pPr marL="0" marR="0" indent="0" algn="l" defTabSz="914400" rtl="0" eaLnBrk="1" fontAlgn="auto" latinLnBrk="0" hangingPunct="1">
              <a:lnSpc>
                <a:spcPct val="100000"/>
              </a:lnSpc>
              <a:spcBef>
                <a:spcPts val="2000"/>
              </a:spcBef>
              <a:spcAft>
                <a:spcPts val="0"/>
              </a:spcAft>
              <a:buClr>
                <a:schemeClr val="accent1"/>
              </a:buClr>
              <a:buSzPct val="75000"/>
              <a:buFont typeface="Wingdings" pitchFamily="2" charset="2"/>
              <a:buNone/>
              <a:tabLst/>
              <a:defRPr sz="1400" i="1">
                <a:solidFill>
                  <a:srgbClr val="000000"/>
                </a:solidFill>
              </a:defRPr>
            </a:lvl1pPr>
          </a:lstStyle>
          <a:p>
            <a:pPr marL="0" marR="0" lvl="0" indent="0" algn="l" defTabSz="914400" rtl="0" eaLnBrk="1" fontAlgn="auto" latinLnBrk="0" hangingPunct="1">
              <a:lnSpc>
                <a:spcPct val="100000"/>
              </a:lnSpc>
              <a:spcBef>
                <a:spcPts val="2000"/>
              </a:spcBef>
              <a:spcAft>
                <a:spcPts val="0"/>
              </a:spcAft>
              <a:buClr>
                <a:schemeClr val="accent1"/>
              </a:buClr>
              <a:buSzPct val="75000"/>
              <a:buFont typeface="Wingdings" pitchFamily="2" charset="2"/>
              <a:buNone/>
              <a:tabLst/>
              <a:defRPr/>
            </a:pPr>
            <a:r>
              <a:rPr lang="it-IT" dirty="0"/>
              <a:t>Click to </a:t>
            </a:r>
            <a:r>
              <a:rPr lang="it-IT" dirty="0" err="1"/>
              <a:t>add</a:t>
            </a:r>
            <a:r>
              <a:rPr lang="it-IT" dirty="0"/>
              <a:t> </a:t>
            </a:r>
            <a:r>
              <a:rPr lang="it-IT" dirty="0" err="1"/>
              <a:t>Qualification</a:t>
            </a:r>
            <a:endParaRPr lang="it-IT" dirty="0"/>
          </a:p>
        </p:txBody>
      </p:sp>
      <p:sp>
        <p:nvSpPr>
          <p:cNvPr id="32" name="Segnaposto testo 30"/>
          <p:cNvSpPr>
            <a:spLocks noGrp="1"/>
          </p:cNvSpPr>
          <p:nvPr>
            <p:ph type="body" sz="quarter" idx="13" hasCustomPrompt="1"/>
          </p:nvPr>
        </p:nvSpPr>
        <p:spPr>
          <a:xfrm>
            <a:off x="574675" y="4750664"/>
            <a:ext cx="5440363" cy="203144"/>
          </a:xfrm>
        </p:spPr>
        <p:txBody>
          <a:bodyPr>
            <a:normAutofit/>
          </a:bodyPr>
          <a:lstStyle>
            <a:lvl1pPr marL="0" indent="0">
              <a:buNone/>
              <a:defRPr sz="1200" baseline="0">
                <a:solidFill>
                  <a:srgbClr val="000000"/>
                </a:solidFill>
              </a:defRPr>
            </a:lvl1pPr>
          </a:lstStyle>
          <a:p>
            <a:pPr lvl="0"/>
            <a:r>
              <a:rPr lang="it-IT" dirty="0"/>
              <a:t>Click to </a:t>
            </a:r>
            <a:r>
              <a:rPr lang="it-IT" dirty="0" err="1"/>
              <a:t>add</a:t>
            </a:r>
            <a:r>
              <a:rPr lang="it-IT" dirty="0"/>
              <a:t> </a:t>
            </a:r>
            <a:r>
              <a:rPr lang="it-IT" dirty="0" err="1"/>
              <a:t>Place</a:t>
            </a:r>
            <a:r>
              <a:rPr lang="it-IT" dirty="0"/>
              <a:t>, Date</a:t>
            </a:r>
          </a:p>
        </p:txBody>
      </p:sp>
      <p:pic>
        <p:nvPicPr>
          <p:cNvPr id="18" name="Immagine 17">
            <a:extLst>
              <a:ext uri="{FF2B5EF4-FFF2-40B4-BE49-F238E27FC236}">
                <a16:creationId xmlns:a16="http://schemas.microsoft.com/office/drawing/2014/main" id="{24D6BA51-4CDD-4FAE-A2B9-418D4AB38C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1763" y="4809172"/>
            <a:ext cx="867600" cy="174791"/>
          </a:xfrm>
          <a:prstGeom prst="rect">
            <a:avLst/>
          </a:prstGeom>
        </p:spPr>
      </p:pic>
    </p:spTree>
    <p:extLst>
      <p:ext uri="{BB962C8B-B14F-4D97-AF65-F5344CB8AC3E}">
        <p14:creationId xmlns:p14="http://schemas.microsoft.com/office/powerpoint/2010/main" val="4046900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lide Three  insert image and Only Title">
    <p:spTree>
      <p:nvGrpSpPr>
        <p:cNvPr id="1" name=""/>
        <p:cNvGrpSpPr/>
        <p:nvPr/>
      </p:nvGrpSpPr>
      <p:grpSpPr>
        <a:xfrm>
          <a:off x="0" y="0"/>
          <a:ext cx="0" cy="0"/>
          <a:chOff x="0" y="0"/>
          <a:chExt cx="0" cy="0"/>
        </a:xfrm>
      </p:grpSpPr>
      <p:sp>
        <p:nvSpPr>
          <p:cNvPr id="8" name="Segnaposto immagine 16"/>
          <p:cNvSpPr>
            <a:spLocks noGrp="1"/>
          </p:cNvSpPr>
          <p:nvPr>
            <p:ph type="pic" sz="quarter" idx="14" hasCustomPrompt="1"/>
          </p:nvPr>
        </p:nvSpPr>
        <p:spPr>
          <a:xfrm>
            <a:off x="965772" y="265509"/>
            <a:ext cx="2340000" cy="2160000"/>
          </a:xfrm>
        </p:spPr>
        <p:txBody>
          <a:bodyPr>
            <a:normAutofit/>
          </a:bodyPr>
          <a:lstStyle>
            <a:lvl1pPr marL="0" indent="0">
              <a:buNone/>
              <a:defRPr sz="1100"/>
            </a:lvl1pPr>
          </a:lstStyle>
          <a:p>
            <a:r>
              <a:rPr lang="en-US" dirty="0"/>
              <a:t>Click on the icon to add the image</a:t>
            </a:r>
            <a:endParaRPr lang="it-IT" dirty="0"/>
          </a:p>
        </p:txBody>
      </p:sp>
      <p:sp>
        <p:nvSpPr>
          <p:cNvPr id="9" name="Segnaposto immagine 16"/>
          <p:cNvSpPr>
            <a:spLocks noGrp="1"/>
          </p:cNvSpPr>
          <p:nvPr>
            <p:ph type="pic" sz="quarter" idx="15" hasCustomPrompt="1"/>
          </p:nvPr>
        </p:nvSpPr>
        <p:spPr>
          <a:xfrm>
            <a:off x="5841089" y="265509"/>
            <a:ext cx="2340000" cy="2160000"/>
          </a:xfrm>
        </p:spPr>
        <p:txBody>
          <a:bodyPr>
            <a:normAutofit/>
          </a:bodyPr>
          <a:lstStyle>
            <a:lvl1pPr marL="0" indent="0">
              <a:buNone/>
              <a:defRPr sz="1100"/>
            </a:lvl1pPr>
          </a:lstStyle>
          <a:p>
            <a:r>
              <a:rPr lang="en-US" dirty="0"/>
              <a:t>Click on the icon to add the image</a:t>
            </a:r>
            <a:endParaRPr lang="it-IT" dirty="0"/>
          </a:p>
        </p:txBody>
      </p:sp>
      <p:sp>
        <p:nvSpPr>
          <p:cNvPr id="12" name="Rectangle 6"/>
          <p:cNvSpPr/>
          <p:nvPr userDrawn="1"/>
        </p:nvSpPr>
        <p:spPr>
          <a:xfrm>
            <a:off x="0" y="941700"/>
            <a:ext cx="900000" cy="148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tx2"/>
              </a:solidFill>
            </a:endParaRPr>
          </a:p>
        </p:txBody>
      </p:sp>
      <p:sp>
        <p:nvSpPr>
          <p:cNvPr id="13" name="Rectangle 6"/>
          <p:cNvSpPr/>
          <p:nvPr userDrawn="1"/>
        </p:nvSpPr>
        <p:spPr>
          <a:xfrm>
            <a:off x="0" y="266700"/>
            <a:ext cx="900000" cy="621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4" name="Rectangle 6"/>
          <p:cNvSpPr/>
          <p:nvPr userDrawn="1"/>
        </p:nvSpPr>
        <p:spPr>
          <a:xfrm>
            <a:off x="8244000" y="266700"/>
            <a:ext cx="900000" cy="148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2"/>
              </a:solidFill>
            </a:endParaRPr>
          </a:p>
        </p:txBody>
      </p:sp>
      <p:sp>
        <p:nvSpPr>
          <p:cNvPr id="15" name="Rectangle 6"/>
          <p:cNvSpPr/>
          <p:nvPr userDrawn="1"/>
        </p:nvSpPr>
        <p:spPr>
          <a:xfrm>
            <a:off x="8244000" y="1805700"/>
            <a:ext cx="900000" cy="621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3" name="Segnaposto immagine 16"/>
          <p:cNvSpPr>
            <a:spLocks noGrp="1"/>
          </p:cNvSpPr>
          <p:nvPr>
            <p:ph type="pic" sz="quarter" idx="17" hasCustomPrompt="1"/>
          </p:nvPr>
        </p:nvSpPr>
        <p:spPr>
          <a:xfrm>
            <a:off x="3403430" y="265509"/>
            <a:ext cx="2340000" cy="2160000"/>
          </a:xfrm>
        </p:spPr>
        <p:txBody>
          <a:bodyPr>
            <a:normAutofit/>
          </a:bodyPr>
          <a:lstStyle>
            <a:lvl1pPr marL="0" indent="0">
              <a:buNone/>
              <a:defRPr sz="1100"/>
            </a:lvl1pPr>
          </a:lstStyle>
          <a:p>
            <a:r>
              <a:rPr lang="en-US" dirty="0"/>
              <a:t>Click on the icon to add the image</a:t>
            </a:r>
            <a:endParaRPr lang="it-IT" dirty="0"/>
          </a:p>
        </p:txBody>
      </p:sp>
      <p:sp>
        <p:nvSpPr>
          <p:cNvPr id="24" name="Rettangolo 23"/>
          <p:cNvSpPr/>
          <p:nvPr userDrawn="1"/>
        </p:nvSpPr>
        <p:spPr>
          <a:xfrm>
            <a:off x="0" y="4758858"/>
            <a:ext cx="7017745" cy="2028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5" name="Title 1"/>
          <p:cNvSpPr>
            <a:spLocks noGrp="1"/>
          </p:cNvSpPr>
          <p:nvPr>
            <p:ph type="ctrTitle" hasCustomPrompt="1"/>
          </p:nvPr>
        </p:nvSpPr>
        <p:spPr>
          <a:xfrm>
            <a:off x="574400" y="2596586"/>
            <a:ext cx="7995200" cy="389575"/>
          </a:xfrm>
        </p:spPr>
        <p:txBody>
          <a:bodyPr>
            <a:normAutofit/>
          </a:bodyPr>
          <a:lstStyle>
            <a:lvl1pPr>
              <a:defRPr sz="2600">
                <a:solidFill>
                  <a:schemeClr val="tx2"/>
                </a:solidFill>
                <a:latin typeface="+mj-lt"/>
              </a:defRPr>
            </a:lvl1pPr>
          </a:lstStyle>
          <a:p>
            <a:r>
              <a:rPr lang="it-IT" dirty="0"/>
              <a:t>CLICK TO ADD PRESENTATION TITLE</a:t>
            </a:r>
            <a:endParaRPr dirty="0"/>
          </a:p>
        </p:txBody>
      </p:sp>
      <p:sp>
        <p:nvSpPr>
          <p:cNvPr id="32" name="Segnaposto testo 30"/>
          <p:cNvSpPr>
            <a:spLocks noGrp="1"/>
          </p:cNvSpPr>
          <p:nvPr>
            <p:ph type="body" sz="quarter" idx="13" hasCustomPrompt="1"/>
          </p:nvPr>
        </p:nvSpPr>
        <p:spPr>
          <a:xfrm>
            <a:off x="574675" y="4750664"/>
            <a:ext cx="5440363" cy="203144"/>
          </a:xfrm>
        </p:spPr>
        <p:txBody>
          <a:bodyPr>
            <a:normAutofit/>
          </a:bodyPr>
          <a:lstStyle>
            <a:lvl1pPr marL="0" indent="0">
              <a:buNone/>
              <a:defRPr sz="1200" baseline="0">
                <a:solidFill>
                  <a:srgbClr val="000000"/>
                </a:solidFill>
              </a:defRPr>
            </a:lvl1pPr>
          </a:lstStyle>
          <a:p>
            <a:pPr lvl="0"/>
            <a:r>
              <a:rPr lang="it-IT" dirty="0"/>
              <a:t>Click to </a:t>
            </a:r>
            <a:r>
              <a:rPr lang="it-IT" dirty="0" err="1"/>
              <a:t>add</a:t>
            </a:r>
            <a:r>
              <a:rPr lang="it-IT" dirty="0"/>
              <a:t> </a:t>
            </a:r>
            <a:r>
              <a:rPr lang="it-IT" dirty="0" err="1"/>
              <a:t>Place</a:t>
            </a:r>
            <a:r>
              <a:rPr lang="it-IT" dirty="0"/>
              <a:t>, Date</a:t>
            </a:r>
          </a:p>
        </p:txBody>
      </p:sp>
      <p:pic>
        <p:nvPicPr>
          <p:cNvPr id="16" name="Immagine 15">
            <a:extLst>
              <a:ext uri="{FF2B5EF4-FFF2-40B4-BE49-F238E27FC236}">
                <a16:creationId xmlns:a16="http://schemas.microsoft.com/office/drawing/2014/main" id="{83E6DA64-65E7-4509-B2D1-35C197DFEE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1763" y="4809172"/>
            <a:ext cx="867600" cy="174791"/>
          </a:xfrm>
          <a:prstGeom prst="rect">
            <a:avLst/>
          </a:prstGeom>
        </p:spPr>
      </p:pic>
    </p:spTree>
    <p:extLst>
      <p:ext uri="{BB962C8B-B14F-4D97-AF65-F5344CB8AC3E}">
        <p14:creationId xmlns:p14="http://schemas.microsoft.com/office/powerpoint/2010/main" val="3839018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 Blank_footer">
    <p:bg>
      <p:bgPr>
        <a:solidFill>
          <a:srgbClr val="F4F4F4"/>
        </a:solidFill>
        <a:effectLst/>
      </p:bgPr>
    </p:bg>
    <p:spTree>
      <p:nvGrpSpPr>
        <p:cNvPr id="1" name=""/>
        <p:cNvGrpSpPr/>
        <p:nvPr/>
      </p:nvGrpSpPr>
      <p:grpSpPr>
        <a:xfrm>
          <a:off x="0" y="0"/>
          <a:ext cx="0" cy="0"/>
          <a:chOff x="0" y="0"/>
          <a:chExt cx="0" cy="0"/>
        </a:xfrm>
      </p:grpSpPr>
      <p:sp>
        <p:nvSpPr>
          <p:cNvPr id="4" name="Rettangolo 3"/>
          <p:cNvSpPr/>
          <p:nvPr userDrawn="1"/>
        </p:nvSpPr>
        <p:spPr>
          <a:xfrm>
            <a:off x="0" y="4758858"/>
            <a:ext cx="7017745" cy="2028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9" name="Segnaposto testo 30"/>
          <p:cNvSpPr>
            <a:spLocks noGrp="1"/>
          </p:cNvSpPr>
          <p:nvPr>
            <p:ph type="body" sz="quarter" idx="13" hasCustomPrompt="1"/>
          </p:nvPr>
        </p:nvSpPr>
        <p:spPr>
          <a:xfrm>
            <a:off x="574675" y="4750664"/>
            <a:ext cx="5440363" cy="203144"/>
          </a:xfrm>
        </p:spPr>
        <p:txBody>
          <a:bodyPr>
            <a:normAutofit/>
          </a:bodyPr>
          <a:lstStyle>
            <a:lvl1pPr marL="0" indent="0">
              <a:buNone/>
              <a:defRPr sz="1200" baseline="0">
                <a:solidFill>
                  <a:srgbClr val="000000"/>
                </a:solidFill>
              </a:defRPr>
            </a:lvl1pPr>
          </a:lstStyle>
          <a:p>
            <a:pPr lvl="0"/>
            <a:r>
              <a:rPr lang="it-IT" dirty="0"/>
              <a:t>Click to </a:t>
            </a:r>
            <a:r>
              <a:rPr lang="it-IT" dirty="0" err="1"/>
              <a:t>add</a:t>
            </a:r>
            <a:r>
              <a:rPr lang="it-IT" dirty="0"/>
              <a:t> </a:t>
            </a:r>
            <a:r>
              <a:rPr lang="it-IT" dirty="0" err="1"/>
              <a:t>Place</a:t>
            </a:r>
            <a:r>
              <a:rPr lang="it-IT" dirty="0"/>
              <a:t>, Date</a:t>
            </a:r>
          </a:p>
        </p:txBody>
      </p:sp>
      <p:pic>
        <p:nvPicPr>
          <p:cNvPr id="5" name="Immagine 4">
            <a:extLst>
              <a:ext uri="{FF2B5EF4-FFF2-40B4-BE49-F238E27FC236}">
                <a16:creationId xmlns:a16="http://schemas.microsoft.com/office/drawing/2014/main" id="{135162DE-E5FA-43F1-AE90-D43FA28BBB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1763" y="4809172"/>
            <a:ext cx="867600" cy="174791"/>
          </a:xfrm>
          <a:prstGeom prst="rect">
            <a:avLst/>
          </a:prstGeom>
        </p:spPr>
      </p:pic>
    </p:spTree>
    <p:extLst>
      <p:ext uri="{BB962C8B-B14F-4D97-AF65-F5344CB8AC3E}">
        <p14:creationId xmlns:p14="http://schemas.microsoft.com/office/powerpoint/2010/main" val="18912547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8474" y="263927"/>
            <a:ext cx="8071126" cy="409487"/>
          </a:xfrm>
          <a:prstGeom prst="rect">
            <a:avLst/>
          </a:prstGeom>
        </p:spPr>
        <p:txBody>
          <a:bodyPr vert="horz" lIns="91440" tIns="45720" rIns="91440" bIns="45720" rtlCol="0" anchor="t" anchorCtr="0">
            <a:noAutofit/>
          </a:bodyPr>
          <a:lstStyle/>
          <a:p>
            <a:r>
              <a:rPr lang="it-IT" dirty="0"/>
              <a:t>Click to </a:t>
            </a:r>
            <a:r>
              <a:rPr lang="it-IT" dirty="0" err="1"/>
              <a:t>add</a:t>
            </a:r>
            <a:r>
              <a:rPr lang="it-IT" dirty="0"/>
              <a:t> Text</a:t>
            </a:r>
            <a:endParaRPr dirty="0"/>
          </a:p>
        </p:txBody>
      </p:sp>
      <p:sp>
        <p:nvSpPr>
          <p:cNvPr id="3" name="Text Placeholder 2"/>
          <p:cNvSpPr>
            <a:spLocks noGrp="1"/>
          </p:cNvSpPr>
          <p:nvPr>
            <p:ph type="body" idx="1"/>
          </p:nvPr>
        </p:nvSpPr>
        <p:spPr>
          <a:xfrm>
            <a:off x="498474" y="789084"/>
            <a:ext cx="8071126" cy="3879314"/>
          </a:xfrm>
          <a:prstGeom prst="rect">
            <a:avLst/>
          </a:prstGeom>
        </p:spPr>
        <p:txBody>
          <a:bodyPr vert="horz" lIns="91440" tIns="45720" rIns="91440" bIns="45720" rtlCol="0">
            <a:normAutofit/>
          </a:bodyPr>
          <a:lstStyle/>
          <a:p>
            <a:pPr lvl="0"/>
            <a:r>
              <a:rPr lang="it-IT" dirty="0"/>
              <a:t>Click to </a:t>
            </a:r>
            <a:r>
              <a:rPr lang="it-IT" dirty="0" err="1"/>
              <a:t>add</a:t>
            </a:r>
            <a:r>
              <a:rPr lang="it-IT" dirty="0"/>
              <a:t> text</a:t>
            </a:r>
          </a:p>
          <a:p>
            <a:pPr lvl="1"/>
            <a:r>
              <a:rPr lang="it-IT" dirty="0"/>
              <a:t>Second </a:t>
            </a:r>
            <a:r>
              <a:rPr lang="it-IT" dirty="0" err="1"/>
              <a:t>level</a:t>
            </a:r>
            <a:endParaRPr lang="it-IT" dirty="0"/>
          </a:p>
          <a:p>
            <a:pPr lvl="2"/>
            <a:r>
              <a:rPr lang="it-IT" dirty="0"/>
              <a:t>Third </a:t>
            </a:r>
            <a:r>
              <a:rPr lang="it-IT" dirty="0" err="1"/>
              <a:t>level</a:t>
            </a:r>
            <a:endParaRPr lang="it-IT" dirty="0"/>
          </a:p>
          <a:p>
            <a:pPr lvl="3"/>
            <a:r>
              <a:rPr lang="it-IT" dirty="0" err="1"/>
              <a:t>Fourth</a:t>
            </a:r>
            <a:r>
              <a:rPr lang="it-IT" dirty="0"/>
              <a:t> </a:t>
            </a:r>
            <a:r>
              <a:rPr lang="it-IT" dirty="0" err="1"/>
              <a:t>level</a:t>
            </a:r>
            <a:endParaRPr lang="it-IT" dirty="0"/>
          </a:p>
          <a:p>
            <a:pPr lvl="4"/>
            <a:r>
              <a:rPr lang="it-IT" dirty="0" err="1"/>
              <a:t>Fifth</a:t>
            </a:r>
            <a:r>
              <a:rPr lang="it-IT" dirty="0"/>
              <a:t> </a:t>
            </a:r>
            <a:r>
              <a:rPr lang="it-IT" dirty="0" err="1"/>
              <a:t>livel</a:t>
            </a:r>
            <a:endParaRPr lang="it-IT" dirty="0"/>
          </a:p>
        </p:txBody>
      </p:sp>
      <p:sp>
        <p:nvSpPr>
          <p:cNvPr id="8" name="Segnaposto piè di pagina 7"/>
          <p:cNvSpPr>
            <a:spLocks noGrp="1"/>
          </p:cNvSpPr>
          <p:nvPr>
            <p:ph type="ftr" sz="quarter" idx="3"/>
          </p:nvPr>
        </p:nvSpPr>
        <p:spPr>
          <a:xfrm>
            <a:off x="672950" y="4813927"/>
            <a:ext cx="5749887" cy="170036"/>
          </a:xfrm>
          <a:prstGeom prst="rect">
            <a:avLst/>
          </a:prstGeom>
        </p:spPr>
        <p:txBody>
          <a:bodyPr vert="horz" lIns="91440" tIns="45720" rIns="91440" bIns="45720" rtlCol="0" anchor="ctr"/>
          <a:lstStyle>
            <a:lvl1pPr algn="l">
              <a:defRPr sz="900">
                <a:solidFill>
                  <a:schemeClr val="tx1"/>
                </a:solidFill>
              </a:defRPr>
            </a:lvl1pPr>
          </a:lstStyle>
          <a:p>
            <a:r>
              <a:rPr lang="it-IT"/>
              <a:t>Stockholm 28-03-2019</a:t>
            </a:r>
            <a:endParaRPr lang="it-IT" dirty="0"/>
          </a:p>
        </p:txBody>
      </p:sp>
      <p:sp>
        <p:nvSpPr>
          <p:cNvPr id="9" name="Segnaposto numero diapositiva 8"/>
          <p:cNvSpPr>
            <a:spLocks noGrp="1"/>
          </p:cNvSpPr>
          <p:nvPr>
            <p:ph type="sldNum" sz="quarter" idx="4"/>
          </p:nvPr>
        </p:nvSpPr>
        <p:spPr>
          <a:xfrm>
            <a:off x="163417" y="4813927"/>
            <a:ext cx="530646" cy="170036"/>
          </a:xfrm>
          <a:prstGeom prst="rect">
            <a:avLst/>
          </a:prstGeom>
        </p:spPr>
        <p:txBody>
          <a:bodyPr vert="horz" lIns="91440" tIns="45720" rIns="91440" bIns="45720" rtlCol="0" anchor="ctr"/>
          <a:lstStyle>
            <a:lvl1pPr algn="r">
              <a:defRPr sz="900">
                <a:solidFill>
                  <a:schemeClr val="tx1"/>
                </a:solidFill>
              </a:defRPr>
            </a:lvl1pPr>
          </a:lstStyle>
          <a:p>
            <a:fld id="{1BB4EF0B-C518-4698-9E29-AF4BCDADFE6D}" type="slidenum">
              <a:rPr lang="it-IT" smtClean="0"/>
              <a:pPr/>
              <a:t>‹#›</a:t>
            </a:fld>
            <a:endParaRPr lang="it-IT"/>
          </a:p>
        </p:txBody>
      </p:sp>
    </p:spTree>
  </p:cSld>
  <p:clrMap bg1="lt1" tx1="dk1" bg2="lt2" tx2="dk2" accent1="accent1" accent2="accent2" accent3="accent3" accent4="accent4" accent5="accent5" accent6="accent6" hlink="hlink" folHlink="folHlink"/>
  <p:sldLayoutIdLst>
    <p:sldLayoutId id="2147483699" r:id="rId1"/>
    <p:sldLayoutId id="2147483704" r:id="rId2"/>
    <p:sldLayoutId id="2147483703" r:id="rId3"/>
    <p:sldLayoutId id="2147483705" r:id="rId4"/>
    <p:sldLayoutId id="2147483700" r:id="rId5"/>
    <p:sldLayoutId id="2147483706" r:id="rId6"/>
    <p:sldLayoutId id="2147483701" r:id="rId7"/>
    <p:sldLayoutId id="2147483707" r:id="rId8"/>
    <p:sldLayoutId id="2147483709" r:id="rId9"/>
    <p:sldLayoutId id="2147483710" r:id="rId10"/>
    <p:sldLayoutId id="2147483711" r:id="rId11"/>
    <p:sldLayoutId id="2147483712" r:id="rId12"/>
    <p:sldLayoutId id="2147483715" r:id="rId13"/>
    <p:sldLayoutId id="2147483716" r:id="rId14"/>
    <p:sldLayoutId id="2147483713" r:id="rId15"/>
    <p:sldLayoutId id="2147483702" r:id="rId16"/>
    <p:sldLayoutId id="2147483714" r:id="rId17"/>
    <p:sldLayoutId id="2147483684" r:id="rId18"/>
    <p:sldLayoutId id="2147483685" r:id="rId19"/>
    <p:sldLayoutId id="2147483687" r:id="rId20"/>
    <p:sldLayoutId id="2147483692" r:id="rId21"/>
    <p:sldLayoutId id="2147483708" r:id="rId22"/>
    <p:sldLayoutId id="2147483717" r:id="rId23"/>
  </p:sldLayoutIdLst>
  <p:hf sldNum="0" hdr="0" dt="0"/>
  <p:txStyles>
    <p:titleStyle>
      <a:lvl1pPr algn="l" defTabSz="914400" rtl="0" eaLnBrk="1" latinLnBrk="0" hangingPunct="1">
        <a:spcBef>
          <a:spcPct val="0"/>
        </a:spcBef>
        <a:buNone/>
        <a:defRPr sz="2600" b="1" kern="1200" baseline="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spcBef>
          <a:spcPts val="600"/>
        </a:spcBef>
        <a:buClr>
          <a:schemeClr val="accent1"/>
        </a:buClr>
        <a:buSzPct val="75000"/>
        <a:buFont typeface="Wingdings" pitchFamily="2" charset="2"/>
        <a:buChar char="n"/>
        <a:defRPr sz="2000" kern="1200">
          <a:solidFill>
            <a:schemeClr val="tx1"/>
          </a:solidFill>
          <a:latin typeface="+mn-lt"/>
          <a:ea typeface="+mn-ea"/>
          <a:cs typeface="Arial" panose="020B0604020202020204" pitchFamily="34" charset="0"/>
        </a:defRPr>
      </a:lvl1pPr>
      <a:lvl2pPr marL="457200" indent="-228600" algn="l" defTabSz="914400" rtl="0" eaLnBrk="1" latinLnBrk="0" hangingPunct="1">
        <a:spcBef>
          <a:spcPts val="600"/>
        </a:spcBef>
        <a:buClr>
          <a:schemeClr val="accent1">
            <a:lumMod val="60000"/>
            <a:lumOff val="40000"/>
          </a:schemeClr>
        </a:buClr>
        <a:buSzPct val="75000"/>
        <a:buFont typeface="Arial" panose="020B0604020202020204" pitchFamily="34" charset="0"/>
        <a:buChar char="•"/>
        <a:defRPr sz="1800" kern="1200">
          <a:solidFill>
            <a:schemeClr val="tx1"/>
          </a:solidFill>
          <a:latin typeface="+mn-lt"/>
          <a:ea typeface="+mn-ea"/>
          <a:cs typeface="Arial" panose="020B0604020202020204" pitchFamily="34" charset="0"/>
        </a:defRPr>
      </a:lvl2pPr>
      <a:lvl3pPr marL="685800" indent="-228600" algn="l" defTabSz="914400" rtl="0" eaLnBrk="1" latinLnBrk="0" hangingPunct="1">
        <a:spcBef>
          <a:spcPts val="600"/>
        </a:spcBef>
        <a:buClr>
          <a:schemeClr val="accent1"/>
        </a:buClr>
        <a:buSzPct val="75000"/>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
        <a:defRPr sz="1400" kern="1200">
          <a:solidFill>
            <a:schemeClr val="tx1"/>
          </a:solidFill>
          <a:latin typeface="+mn-lt"/>
          <a:ea typeface="+mn-ea"/>
          <a:cs typeface="Arial" panose="020B0604020202020204" pitchFamily="34" charset="0"/>
        </a:defRPr>
      </a:lvl4pPr>
      <a:lvl5pPr marL="1143000" indent="-228600" algn="l" defTabSz="914400" rtl="0" eaLnBrk="1" latinLnBrk="0" hangingPunct="1">
        <a:spcBef>
          <a:spcPts val="600"/>
        </a:spcBef>
        <a:buClr>
          <a:schemeClr val="accent1"/>
        </a:buClr>
        <a:buSzPct val="75000"/>
        <a:buFont typeface="Wingdings" pitchFamily="2" charset="2"/>
        <a:buChar char=""/>
        <a:defRPr sz="1200" kern="1200">
          <a:solidFill>
            <a:schemeClr val="tx1"/>
          </a:solidFill>
          <a:latin typeface="+mn-lt"/>
          <a:ea typeface="+mn-ea"/>
          <a:cs typeface="Arial" panose="020B0604020202020204" pitchFamily="34" charset="0"/>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www.chiesi.com/flipbook.php?url=https://www.chiesi.com/documenti/30_code-of-interdependence.pdf" TargetMode="External"/><Relationship Id="rId5" Type="http://schemas.openxmlformats.org/officeDocument/2006/relationships/image" Target="../media/image3.tmp"/><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image" Target="../media/image11.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tmp"/><Relationship Id="rId5" Type="http://schemas.openxmlformats.org/officeDocument/2006/relationships/hyperlink" Target="https://www.chiesi.com/flipbook.php?url=https://www.chiesi.com/documenti/30_code-of-interdependence.pdf" TargetMode="Externa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image" Target="../media/image11.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tmp"/><Relationship Id="rId5" Type="http://schemas.openxmlformats.org/officeDocument/2006/relationships/hyperlink" Target="https://www.chiesi.com/flipbook.php?url=https://www.chiesi.com/documenti/30_code-of-interdependence.pdf" TargetMode="Externa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image" Target="../media/image12.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tmp"/><Relationship Id="rId5" Type="http://schemas.openxmlformats.org/officeDocument/2006/relationships/hyperlink" Target="https://www.chiesi.com/flipbook.php?url=https://www.chiesi.com/documenti/30_code-of-interdependence.pdf" TargetMode="External"/><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image" Target="../media/image13.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tmp"/><Relationship Id="rId5" Type="http://schemas.openxmlformats.org/officeDocument/2006/relationships/hyperlink" Target="https://www.chiesi.com/flipbook.php?url=https://www.chiesi.com/documenti/30_code-of-interdependence.pdf" TargetMode="External"/><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image" Target="../media/image14.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tmp"/><Relationship Id="rId5" Type="http://schemas.openxmlformats.org/officeDocument/2006/relationships/hyperlink" Target="https://www.chiesi.com/flipbook.php?url=https://www.chiesi.com/documenti/30_code-of-interdependence.pdf" TargetMode="Externa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image" Target="../media/image14.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tmp"/><Relationship Id="rId5" Type="http://schemas.openxmlformats.org/officeDocument/2006/relationships/hyperlink" Target="https://www.chiesi.com/flipbook.php?url=https://www.chiesi.com/documenti/30_code-of-interdependence.pdf" TargetMode="External"/><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image" Target="../media/image15.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tmp"/><Relationship Id="rId5" Type="http://schemas.openxmlformats.org/officeDocument/2006/relationships/hyperlink" Target="https://www.chiesi.com/flipbook.php?url=https://www.chiesi.com/documenti/30_code-of-interdependence.pdf" TargetMode="External"/><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image" Target="../media/image16.jpe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tmp"/><Relationship Id="rId5" Type="http://schemas.openxmlformats.org/officeDocument/2006/relationships/hyperlink" Target="https://www.chiesi.com/flipbook.php?url=https://www.chiesi.com/documenti/30_code-of-interdependence.pdf" TargetMode="External"/><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hyperlink" Target="https://www.google.se/imgres?imgurl=https%3A%2F%2Fi.ytimg.com%2Fvi%2Fz_jjX-i45hU%2Fmaxresdefault.jpg&amp;imgrefurl=https%3A%2F%2Fwww.isglobal.org%2Fen%2F-%2Fsdg3-health-well-being&amp;docid=dL1vtqgCiMs6wM&amp;tbnid=Oj1mgi3SbhsedM%3A&amp;vet=10ahUKEwjI8Yyjl9vlAhVRAxAIHSZAALAQMwhEKAAwAA..i&amp;w=1280&amp;h=720&amp;bih=799&amp;biw=1368&amp;q=sdg%203&amp;ved=0ahUKEwjI8Yyjl9vlAhVRAxAIHSZAALAQMwhEKAAwAA&amp;iact=mrc&amp;uact=8" TargetMode="External"/><Relationship Id="rId18" Type="http://schemas.openxmlformats.org/officeDocument/2006/relationships/hyperlink" Target="https://www.google.se/imgres?imgurl=https%3A%2F%2Fsustainabledevelopment.un.org%2Fcontent%2Fsdgsummit%2Fimages%2FE_SDG%2520goals_icons-individual-rgb-05.png&amp;imgrefurl=https%3A%2F%2Fsustainabledevelopment.un.org%2Fsdg5&amp;docid=0DMSx2O0qoMKwM&amp;tbnid=TSvXFBMYqusizM%3A&amp;vet=10ahUKEwjry9KtmdvlAhWCi8MKHXLeCm4QMwg_KAAwAA..i&amp;w=1536&amp;h=1536&amp;bih=799&amp;biw=1368&amp;q=sdg%20goal%205%20logo&amp;ved=0ahUKEwjry9KtmdvlAhWCi8MKHXLeCm4QMwg_KAAwAA&amp;iact=mrc&amp;uact=8" TargetMode="External"/><Relationship Id="rId3" Type="http://schemas.openxmlformats.org/officeDocument/2006/relationships/image" Target="../media/image17.png"/><Relationship Id="rId21" Type="http://schemas.openxmlformats.org/officeDocument/2006/relationships/image" Target="../media/image30.pn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28.png"/><Relationship Id="rId2" Type="http://schemas.openxmlformats.org/officeDocument/2006/relationships/notesSlide" Target="../notesSlides/notesSlide18.xml"/><Relationship Id="rId16" Type="http://schemas.openxmlformats.org/officeDocument/2006/relationships/hyperlink" Target="https://www.google.se/imgres?imgurl=https%3A%2F%2Fsustainabledevelopment.un.org%2Fcontent%2Fdist2%2Fimages%2FE_SDG%2520goals_icons-individual-rgb-08.png&amp;imgrefurl=https%3A%2F%2Fsustainabledevelopment.un.org%2Fsdg8&amp;docid=h0CAmSr3n8Oz7M&amp;tbnid=5-YF4Ebg9wpS7M%3A&amp;vet=10ahUKEwiTv7TQmNvlAhUptYsKHXVZAegQMwhCKAAwAA..i&amp;w=1536&amp;h=1536&amp;bih=799&amp;biw=1368&amp;q=sdg%20goal%208%20logo&amp;ved=0ahUKEwiTv7TQmNvlAhUptYsKHXVZAegQMwhCKAAwAA&amp;iact=mrc&amp;uact=8" TargetMode="External"/><Relationship Id="rId20" Type="http://schemas.openxmlformats.org/officeDocument/2006/relationships/hyperlink" Target="https://www.google.se/imgres?imgurl=https%3A%2F%2Fwww.un.org%2Fesa%2Fffd%2Fffddialogue%2Fimages%2FE_SDG%2520goals_icons-individual-rgb-16.png&amp;imgrefurl=https%3A%2F%2Fsustainabledevelopment.un.org%2Fsdg16&amp;docid=6xwR7ewCIHw3jM&amp;tbnid=2AtqeB8FTVzhKM%3A&amp;vet=10ahUKEwisn9WBmtvlAhVBi8MKHS7uAp0QMwg6KAAwAA..i&amp;w=1536&amp;h=1536&amp;bih=799&amp;biw=1368&amp;q=sdg%20goal%2016%20logo&amp;ved=0ahUKEwisn9WBmtvlAhVBi8MKHS7uAp0QMwg6KAAwAA&amp;iact=mrc&amp;uact=8" TargetMode="External"/><Relationship Id="rId1" Type="http://schemas.openxmlformats.org/officeDocument/2006/relationships/slideLayout" Target="../slideLayouts/slideLayout16.xml"/><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7.jpeg"/><Relationship Id="rId10" Type="http://schemas.openxmlformats.org/officeDocument/2006/relationships/image" Target="../media/image24.svg"/><Relationship Id="rId19" Type="http://schemas.openxmlformats.org/officeDocument/2006/relationships/image" Target="../media/image29.png"/><Relationship Id="rId4" Type="http://schemas.openxmlformats.org/officeDocument/2006/relationships/image" Target="../media/image18.svg"/><Relationship Id="rId9" Type="http://schemas.openxmlformats.org/officeDocument/2006/relationships/image" Target="../media/image23.png"/><Relationship Id="rId14" Type="http://schemas.openxmlformats.org/officeDocument/2006/relationships/image" Target="../media/image7.png"/><Relationship Id="rId22" Type="http://schemas.openxmlformats.org/officeDocument/2006/relationships/image" Target="../media/image10.png"/></Relationships>
</file>

<file path=ppt/slides/_rels/slide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5.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3.tmp"/><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hyperlink" Target="https://pscinitiative.org/principles" TargetMode="External"/><Relationship Id="rId3" Type="http://schemas.openxmlformats.org/officeDocument/2006/relationships/slideLayout" Target="../slideLayouts/slideLayout16.xml"/><Relationship Id="rId7" Type="http://schemas.openxmlformats.org/officeDocument/2006/relationships/hyperlink" Target="https://www.ilo.org/global/lang--en/index.htm" TargetMode="Externa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s://www.un.org/sustainabledevelopment/sustainable-development-goals/" TargetMode="External"/><Relationship Id="rId5" Type="http://schemas.openxmlformats.org/officeDocument/2006/relationships/hyperlink" Target="https://bcorporation.net/" TargetMode="External"/><Relationship Id="rId10" Type="http://schemas.openxmlformats.org/officeDocument/2006/relationships/image" Target="../media/image4.png"/><Relationship Id="rId4" Type="http://schemas.openxmlformats.org/officeDocument/2006/relationships/notesSlide" Target="../notesSlides/notesSlide4.xml"/><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4.xml"/><Relationship Id="rId7" Type="http://schemas.openxmlformats.org/officeDocument/2006/relationships/hyperlink" Target="https://www.google.se/imgres?imgurl=https%3A%2F%2Fi.ytimg.com%2Fvi%2Fz_jjX-i45hU%2Fmaxresdefault.jpg&amp;imgrefurl=https%3A%2F%2Fwww.isglobal.org%2Fen%2F-%2Fsdg3-health-well-being&amp;docid=dL1vtqgCiMs6wM&amp;tbnid=Oj1mgi3SbhsedM%3A&amp;vet=10ahUKEwjI8Yyjl9vlAhVRAxAIHSZAALAQMwhEKAAwAA..i&amp;w=1280&amp;h=720&amp;bih=799&amp;biw=1368&amp;q=sdg%203&amp;ved=0ahUKEwjI8Yyjl9vlAhVRAxAIHSZAALAQMwhEKAAwAA&amp;iact=mrc&amp;uact=8" TargetMode="Externa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tmp"/><Relationship Id="rId5" Type="http://schemas.openxmlformats.org/officeDocument/2006/relationships/hyperlink" Target="https://www.chiesi.com/flipbook.php?url=https://www.chiesi.com/documenti/30_code-of-interdependence.pdf" TargetMode="External"/><Relationship Id="rId4" Type="http://schemas.openxmlformats.org/officeDocument/2006/relationships/notesSlide" Target="../notesSlides/notesSlide5.xml"/><Relationship Id="rId9"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image" Target="../media/image8.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tmp"/><Relationship Id="rId5" Type="http://schemas.openxmlformats.org/officeDocument/2006/relationships/hyperlink" Target="https://www.chiesi.com/flipbook.php?url=https://www.chiesi.com/documenti/30_code-of-interdependence.pdf" TargetMode="Externa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image" Target="../media/image8.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tmp"/><Relationship Id="rId5" Type="http://schemas.openxmlformats.org/officeDocument/2006/relationships/hyperlink" Target="https://www.chiesi.com/flipbook.php?url=https://www.chiesi.com/documenti/30_code-of-interdependence.pdf" TargetMode="Externa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image" Target="../media/image9.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tmp"/><Relationship Id="rId5" Type="http://schemas.openxmlformats.org/officeDocument/2006/relationships/hyperlink" Target="https://www.chiesi.com/flipbook.php?url=https://www.chiesi.com/documenti/30_code-of-interdependence.pdf" TargetMode="Externa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image" Target="../media/image10.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tmp"/><Relationship Id="rId5" Type="http://schemas.openxmlformats.org/officeDocument/2006/relationships/hyperlink" Target="https://www.chiesi.com/flipbook.php?url=https://www.chiesi.com/documenti/30_code-of-interdependence.pdf" TargetMode="Externa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E5AC98D-F355-40A7-AE06-34C83BDB9B2C}"/>
              </a:ext>
            </a:extLst>
          </p:cNvPr>
          <p:cNvSpPr>
            <a:spLocks noGrp="1"/>
          </p:cNvSpPr>
          <p:nvPr>
            <p:ph type="title"/>
          </p:nvPr>
        </p:nvSpPr>
        <p:spPr>
          <a:xfrm>
            <a:off x="498474" y="219819"/>
            <a:ext cx="8071126" cy="362119"/>
          </a:xfrm>
        </p:spPr>
        <p:txBody>
          <a:bodyPr anchor="b">
            <a:normAutofit/>
          </a:bodyPr>
          <a:lstStyle/>
          <a:p>
            <a:pPr>
              <a:lnSpc>
                <a:spcPct val="90000"/>
              </a:lnSpc>
            </a:pPr>
            <a:r>
              <a:rPr lang="sv-SE" sz="1800" err="1"/>
              <a:t>Code</a:t>
            </a:r>
            <a:r>
              <a:rPr lang="sv-SE" sz="1800"/>
              <a:t> </a:t>
            </a:r>
            <a:r>
              <a:rPr lang="sv-SE" sz="1800" err="1"/>
              <a:t>of</a:t>
            </a:r>
            <a:r>
              <a:rPr lang="sv-SE" sz="1800"/>
              <a:t> </a:t>
            </a:r>
            <a:r>
              <a:rPr lang="sv-SE" sz="1800" err="1"/>
              <a:t>Interdependence</a:t>
            </a:r>
            <a:endParaRPr lang="sv-SE" sz="1800"/>
          </a:p>
        </p:txBody>
      </p:sp>
      <p:sp>
        <p:nvSpPr>
          <p:cNvPr id="11" name="Content Placeholder 2">
            <a:extLst>
              <a:ext uri="{FF2B5EF4-FFF2-40B4-BE49-F238E27FC236}">
                <a16:creationId xmlns:a16="http://schemas.microsoft.com/office/drawing/2014/main" id="{DE0E858D-4872-49DD-BEBF-372C7FE243F8}"/>
              </a:ext>
            </a:extLst>
          </p:cNvPr>
          <p:cNvSpPr>
            <a:spLocks noGrp="1"/>
          </p:cNvSpPr>
          <p:nvPr>
            <p:ph idx="1"/>
          </p:nvPr>
        </p:nvSpPr>
        <p:spPr>
          <a:xfrm>
            <a:off x="4794250" y="990600"/>
            <a:ext cx="3775350" cy="3508292"/>
          </a:xfrm>
        </p:spPr>
        <p:txBody>
          <a:bodyPr>
            <a:normAutofit/>
          </a:bodyPr>
          <a:lstStyle/>
          <a:p>
            <a:r>
              <a:rPr lang="en-US" i="1" dirty="0"/>
              <a:t> </a:t>
            </a:r>
          </a:p>
        </p:txBody>
      </p:sp>
      <p:sp>
        <p:nvSpPr>
          <p:cNvPr id="4" name="Platshållare för sidfot 3">
            <a:extLst>
              <a:ext uri="{FF2B5EF4-FFF2-40B4-BE49-F238E27FC236}">
                <a16:creationId xmlns:a16="http://schemas.microsoft.com/office/drawing/2014/main" id="{35BFE116-C177-4AFA-9FDB-6C6035F6FBD7}"/>
              </a:ext>
            </a:extLst>
          </p:cNvPr>
          <p:cNvSpPr>
            <a:spLocks noGrp="1"/>
          </p:cNvSpPr>
          <p:nvPr>
            <p:ph type="ftr" sz="quarter" idx="10"/>
          </p:nvPr>
        </p:nvSpPr>
        <p:spPr>
          <a:xfrm>
            <a:off x="672950" y="4813927"/>
            <a:ext cx="5749887" cy="170036"/>
          </a:xfrm>
        </p:spPr>
        <p:txBody>
          <a:bodyPr anchor="ctr">
            <a:normAutofit/>
          </a:bodyPr>
          <a:lstStyle/>
          <a:p>
            <a:pPr>
              <a:lnSpc>
                <a:spcPct val="90000"/>
              </a:lnSpc>
              <a:spcAft>
                <a:spcPts val="600"/>
              </a:spcAft>
            </a:pPr>
            <a:r>
              <a:rPr lang="it-IT" sz="500" dirty="0"/>
              <a:t>Stockholm July 2020</a:t>
            </a:r>
          </a:p>
        </p:txBody>
      </p:sp>
      <p:pic>
        <p:nvPicPr>
          <p:cNvPr id="6" name="Platshållare för innehåll 5" descr="En bild som visar person, skjorta, håller, ung&#10;&#10;Automatiskt genererad beskrivning">
            <a:extLst>
              <a:ext uri="{FF2B5EF4-FFF2-40B4-BE49-F238E27FC236}">
                <a16:creationId xmlns:a16="http://schemas.microsoft.com/office/drawing/2014/main" id="{6D5D3BAD-F9B2-4551-8D34-0DFE5130BAF6}"/>
              </a:ext>
            </a:extLst>
          </p:cNvPr>
          <p:cNvPicPr>
            <a:picLocks noGrp="1" noChangeAspect="1"/>
          </p:cNvPicPr>
          <p:nvPr>
            <p:ph type="pic" sz="quarter" idx="14"/>
          </p:nvPr>
        </p:nvPicPr>
        <p:blipFill rotWithShape="1">
          <a:blip r:embed="rId5"/>
          <a:stretch/>
        </p:blipFill>
        <p:spPr>
          <a:xfrm>
            <a:off x="510117" y="990600"/>
            <a:ext cx="3570816" cy="3526181"/>
          </a:xfrm>
          <a:noFill/>
        </p:spPr>
      </p:pic>
      <p:sp>
        <p:nvSpPr>
          <p:cNvPr id="7" name="textruta 6">
            <a:extLst>
              <a:ext uri="{FF2B5EF4-FFF2-40B4-BE49-F238E27FC236}">
                <a16:creationId xmlns:a16="http://schemas.microsoft.com/office/drawing/2014/main" id="{E9D9634B-2583-454F-A63F-CA6EAFBFB06D}"/>
              </a:ext>
            </a:extLst>
          </p:cNvPr>
          <p:cNvSpPr txBox="1"/>
          <p:nvPr/>
        </p:nvSpPr>
        <p:spPr>
          <a:xfrm>
            <a:off x="4181475" y="897439"/>
            <a:ext cx="4572000" cy="3293209"/>
          </a:xfrm>
          <a:prstGeom prst="rect">
            <a:avLst/>
          </a:prstGeom>
          <a:noFill/>
        </p:spPr>
        <p:txBody>
          <a:bodyPr wrap="square">
            <a:spAutoFit/>
          </a:bodyPr>
          <a:lstStyle/>
          <a:p>
            <a:r>
              <a:rPr lang="en-US" sz="1600" dirty="0"/>
              <a:t>The purpose of this presentation is to contribute to change by giving a brief overview of what we expect from ourselves and from our business partners in terms of sustainability. </a:t>
            </a:r>
          </a:p>
          <a:p>
            <a:endParaRPr lang="en-US" sz="1600" dirty="0"/>
          </a:p>
          <a:p>
            <a:r>
              <a:rPr lang="en-US" sz="1600" dirty="0"/>
              <a:t>The target groups are suppliers, employees as well as other people or companies that do business with us. </a:t>
            </a:r>
          </a:p>
          <a:p>
            <a:endParaRPr lang="en-US" sz="1600" dirty="0"/>
          </a:p>
          <a:p>
            <a:r>
              <a:rPr lang="en-US" sz="1600" dirty="0"/>
              <a:t>Whereas this presentation will give you an introduction, we expect our main suppliers to carefully read the entire</a:t>
            </a:r>
            <a:r>
              <a:rPr lang="en-US" sz="1600" i="1" dirty="0"/>
              <a:t> </a:t>
            </a:r>
            <a:r>
              <a:rPr lang="en-US" sz="1600" i="1" dirty="0">
                <a:hlinkClick r:id="rId6"/>
              </a:rPr>
              <a:t>Code of Interdependence </a:t>
            </a:r>
            <a:endParaRPr lang="sv-SE" sz="1600" dirty="0"/>
          </a:p>
        </p:txBody>
      </p:sp>
      <p:pic>
        <p:nvPicPr>
          <p:cNvPr id="9" name="Audio 8">
            <a:hlinkClick r:id="" action="ppaction://media"/>
            <a:extLst>
              <a:ext uri="{FF2B5EF4-FFF2-40B4-BE49-F238E27FC236}">
                <a16:creationId xmlns:a16="http://schemas.microsoft.com/office/drawing/2014/main" id="{6C421F9B-79B7-4288-97B8-CF761189CDD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2777790773"/>
      </p:ext>
    </p:extLst>
  </p:cSld>
  <p:clrMapOvr>
    <a:masterClrMapping/>
  </p:clrMapOvr>
  <p:transition spd="slow" advTm="3809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E5AC98D-F355-40A7-AE06-34C83BDB9B2C}"/>
              </a:ext>
            </a:extLst>
          </p:cNvPr>
          <p:cNvSpPr>
            <a:spLocks noGrp="1"/>
          </p:cNvSpPr>
          <p:nvPr>
            <p:ph type="title"/>
          </p:nvPr>
        </p:nvSpPr>
        <p:spPr>
          <a:xfrm>
            <a:off x="498474" y="219819"/>
            <a:ext cx="8071126" cy="362119"/>
          </a:xfrm>
        </p:spPr>
        <p:txBody>
          <a:bodyPr anchor="b">
            <a:normAutofit/>
          </a:bodyPr>
          <a:lstStyle/>
          <a:p>
            <a:pPr>
              <a:lnSpc>
                <a:spcPct val="90000"/>
              </a:lnSpc>
            </a:pPr>
            <a:r>
              <a:rPr lang="sv-SE" sz="1800" dirty="0" err="1"/>
              <a:t>We</a:t>
            </a:r>
            <a:r>
              <a:rPr lang="sv-SE" sz="1800" dirty="0"/>
              <a:t> support </a:t>
            </a:r>
            <a:r>
              <a:rPr lang="sv-SE" sz="1800" dirty="0" err="1"/>
              <a:t>Goal</a:t>
            </a:r>
            <a:r>
              <a:rPr lang="sv-SE" sz="1800" dirty="0"/>
              <a:t> 12: </a:t>
            </a:r>
            <a:r>
              <a:rPr lang="sv-SE" sz="1800" dirty="0" err="1"/>
              <a:t>Responsible</a:t>
            </a:r>
            <a:r>
              <a:rPr lang="sv-SE" sz="1800" dirty="0"/>
              <a:t> </a:t>
            </a:r>
            <a:r>
              <a:rPr lang="sv-SE" sz="1800" dirty="0" err="1"/>
              <a:t>consumption</a:t>
            </a:r>
            <a:r>
              <a:rPr lang="sv-SE" sz="1800" dirty="0"/>
              <a:t> and </a:t>
            </a:r>
            <a:r>
              <a:rPr lang="sv-SE" sz="1800" dirty="0" err="1"/>
              <a:t>production</a:t>
            </a:r>
            <a:endParaRPr lang="sv-SE" sz="1800" dirty="0"/>
          </a:p>
        </p:txBody>
      </p:sp>
      <p:sp>
        <p:nvSpPr>
          <p:cNvPr id="11" name="Content Placeholder 2">
            <a:extLst>
              <a:ext uri="{FF2B5EF4-FFF2-40B4-BE49-F238E27FC236}">
                <a16:creationId xmlns:a16="http://schemas.microsoft.com/office/drawing/2014/main" id="{DE0E858D-4872-49DD-BEBF-372C7FE243F8}"/>
              </a:ext>
            </a:extLst>
          </p:cNvPr>
          <p:cNvSpPr>
            <a:spLocks noGrp="1"/>
          </p:cNvSpPr>
          <p:nvPr>
            <p:ph idx="1"/>
          </p:nvPr>
        </p:nvSpPr>
        <p:spPr>
          <a:xfrm>
            <a:off x="2631583" y="943786"/>
            <a:ext cx="6088270" cy="3508292"/>
          </a:xfrm>
        </p:spPr>
        <p:txBody>
          <a:bodyPr>
            <a:normAutofit fontScale="47500" lnSpcReduction="20000"/>
          </a:bodyPr>
          <a:lstStyle/>
          <a:p>
            <a:pPr marL="342900" indent="-342900">
              <a:buFont typeface="Arial" panose="020B0604020202020204" pitchFamily="34" charset="0"/>
              <a:buChar char="•"/>
            </a:pPr>
            <a:r>
              <a:rPr lang="en-US" sz="2900" dirty="0"/>
              <a:t>We shall put in place processes and waste disposal that do not harm the environment and we should have systems in place to ensure the safe handling, movement, storage, disposal, recycling, reuse or management of raw materials and waste as well as abate air emissions. </a:t>
            </a:r>
            <a:br>
              <a:rPr lang="en-US" sz="2900" dirty="0"/>
            </a:br>
            <a:endParaRPr lang="en-US" sz="2900" dirty="0"/>
          </a:p>
          <a:p>
            <a:pPr marL="342900" indent="-342900">
              <a:buFont typeface="Arial" panose="020B0604020202020204" pitchFamily="34" charset="0"/>
              <a:buChar char="•"/>
            </a:pPr>
            <a:r>
              <a:rPr lang="en-US" sz="2900" dirty="0"/>
              <a:t>We are committed to the responsible use of chemicals.</a:t>
            </a:r>
            <a:br>
              <a:rPr lang="en-US" sz="2900" dirty="0"/>
            </a:br>
            <a:endParaRPr lang="en-US" sz="2900" dirty="0"/>
          </a:p>
          <a:p>
            <a:pPr marL="342900" indent="-342900">
              <a:buFont typeface="Arial" panose="020B0604020202020204" pitchFamily="34" charset="0"/>
              <a:buChar char="•"/>
            </a:pPr>
            <a:r>
              <a:rPr lang="en-US" sz="2900" dirty="0"/>
              <a:t>We shall have systems in place to ensure the safe management of wastewater discharges. </a:t>
            </a:r>
            <a:br>
              <a:rPr lang="en-US" sz="2900" dirty="0"/>
            </a:br>
            <a:endParaRPr lang="en-US" sz="2900" dirty="0"/>
          </a:p>
          <a:p>
            <a:pPr marL="342900" indent="-342900">
              <a:buFont typeface="Arial" panose="020B0604020202020204" pitchFamily="34" charset="0"/>
              <a:buChar char="•"/>
            </a:pPr>
            <a:r>
              <a:rPr lang="en-US" sz="2900" dirty="0"/>
              <a:t>We act in an environmentally responsible manner and we shall limit the use of energy, scarce resources and natural resources subject to continuous impoverishment (as clean water, wood, </a:t>
            </a:r>
            <a:r>
              <a:rPr lang="en-US" sz="2900" dirty="0" err="1"/>
              <a:t>etc</a:t>
            </a:r>
            <a:r>
              <a:rPr lang="en-US" sz="2900" dirty="0"/>
              <a:t>).</a:t>
            </a:r>
          </a:p>
          <a:p>
            <a:pPr marL="342900" indent="-342900">
              <a:buFont typeface="Arial" panose="020B0604020202020204" pitchFamily="34" charset="0"/>
              <a:buChar char="•"/>
            </a:pPr>
            <a:endParaRPr lang="en-US" dirty="0"/>
          </a:p>
          <a:p>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i="1" dirty="0"/>
          </a:p>
          <a:p>
            <a:endParaRPr lang="en-US" i="1" dirty="0"/>
          </a:p>
          <a:p>
            <a:r>
              <a:rPr lang="en-US" i="1" dirty="0"/>
              <a:t>For more specific information as well as information about our improvement areas, please see the </a:t>
            </a:r>
            <a:r>
              <a:rPr lang="en-US" i="1" dirty="0">
                <a:hlinkClick r:id="rId5"/>
              </a:rPr>
              <a:t>Code of Interdependence </a:t>
            </a:r>
            <a:endParaRPr lang="en-US" i="1" dirty="0"/>
          </a:p>
        </p:txBody>
      </p:sp>
      <p:sp>
        <p:nvSpPr>
          <p:cNvPr id="4" name="Platshållare för sidfot 3">
            <a:extLst>
              <a:ext uri="{FF2B5EF4-FFF2-40B4-BE49-F238E27FC236}">
                <a16:creationId xmlns:a16="http://schemas.microsoft.com/office/drawing/2014/main" id="{35BFE116-C177-4AFA-9FDB-6C6035F6FBD7}"/>
              </a:ext>
            </a:extLst>
          </p:cNvPr>
          <p:cNvSpPr>
            <a:spLocks noGrp="1"/>
          </p:cNvSpPr>
          <p:nvPr>
            <p:ph type="ftr" sz="quarter" idx="10"/>
          </p:nvPr>
        </p:nvSpPr>
        <p:spPr>
          <a:xfrm>
            <a:off x="672950" y="4813927"/>
            <a:ext cx="5749887" cy="170036"/>
          </a:xfrm>
        </p:spPr>
        <p:txBody>
          <a:bodyPr anchor="ctr">
            <a:normAutofit/>
          </a:bodyPr>
          <a:lstStyle/>
          <a:p>
            <a:pPr>
              <a:lnSpc>
                <a:spcPct val="90000"/>
              </a:lnSpc>
              <a:spcAft>
                <a:spcPts val="600"/>
              </a:spcAft>
            </a:pPr>
            <a:r>
              <a:rPr lang="it-IT" sz="500" dirty="0"/>
              <a:t>Stockholm July 2020</a:t>
            </a:r>
          </a:p>
        </p:txBody>
      </p:sp>
      <p:pic>
        <p:nvPicPr>
          <p:cNvPr id="6" name="Platshållare för innehåll 5" descr="En bild som visar person, skjorta, håller, ung&#10;&#10;Automatiskt genererad beskrivning">
            <a:extLst>
              <a:ext uri="{FF2B5EF4-FFF2-40B4-BE49-F238E27FC236}">
                <a16:creationId xmlns:a16="http://schemas.microsoft.com/office/drawing/2014/main" id="{6D5D3BAD-F9B2-4551-8D34-0DFE5130BAF6}"/>
              </a:ext>
            </a:extLst>
          </p:cNvPr>
          <p:cNvPicPr>
            <a:picLocks noGrp="1" noChangeAspect="1"/>
          </p:cNvPicPr>
          <p:nvPr>
            <p:ph type="pic" sz="quarter" idx="14"/>
          </p:nvPr>
        </p:nvPicPr>
        <p:blipFill rotWithShape="1">
          <a:blip r:embed="rId6"/>
          <a:stretch/>
        </p:blipFill>
        <p:spPr>
          <a:xfrm>
            <a:off x="510117" y="990600"/>
            <a:ext cx="1443179" cy="1425139"/>
          </a:xfrm>
          <a:noFill/>
        </p:spPr>
      </p:pic>
      <p:pic>
        <p:nvPicPr>
          <p:cNvPr id="1026" name="Picture 2" descr="Goal 12 | Department of Economic and Social Affairs">
            <a:extLst>
              <a:ext uri="{FF2B5EF4-FFF2-40B4-BE49-F238E27FC236}">
                <a16:creationId xmlns:a16="http://schemas.microsoft.com/office/drawing/2014/main" id="{177B7786-EEDD-4FD3-AF36-B2BA653AE05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117" y="2670801"/>
            <a:ext cx="1425139" cy="1425139"/>
          </a:xfrm>
          <a:prstGeom prst="rect">
            <a:avLst/>
          </a:prstGeom>
          <a:noFill/>
          <a:extLst>
            <a:ext uri="{909E8E84-426E-40DD-AFC4-6F175D3DCCD1}">
              <a14:hiddenFill xmlns:a14="http://schemas.microsoft.com/office/drawing/2010/main">
                <a:solidFill>
                  <a:srgbClr val="FFFFFF"/>
                </a:solidFill>
              </a14:hiddenFill>
            </a:ext>
          </a:extLst>
        </p:spPr>
      </p:pic>
      <p:pic>
        <p:nvPicPr>
          <p:cNvPr id="13" name="Audio 12">
            <a:hlinkClick r:id="" action="ppaction://media"/>
            <a:extLst>
              <a:ext uri="{FF2B5EF4-FFF2-40B4-BE49-F238E27FC236}">
                <a16:creationId xmlns:a16="http://schemas.microsoft.com/office/drawing/2014/main" id="{5E891246-5C94-4739-90C1-1E0FE7B3764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3592199681"/>
      </p:ext>
    </p:extLst>
  </p:cSld>
  <p:clrMapOvr>
    <a:masterClrMapping/>
  </p:clrMapOvr>
  <mc:AlternateContent xmlns:mc="http://schemas.openxmlformats.org/markup-compatibility/2006">
    <mc:Choice xmlns:p14="http://schemas.microsoft.com/office/powerpoint/2010/main" Requires="p14">
      <p:transition spd="slow" p14:dur="2000" advTm="37211"/>
    </mc:Choice>
    <mc:Fallback>
      <p:transition spd="slow" advTm="37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E5AC98D-F355-40A7-AE06-34C83BDB9B2C}"/>
              </a:ext>
            </a:extLst>
          </p:cNvPr>
          <p:cNvSpPr>
            <a:spLocks noGrp="1"/>
          </p:cNvSpPr>
          <p:nvPr>
            <p:ph type="title"/>
          </p:nvPr>
        </p:nvSpPr>
        <p:spPr>
          <a:xfrm>
            <a:off x="498474" y="219819"/>
            <a:ext cx="8071126" cy="362119"/>
          </a:xfrm>
        </p:spPr>
        <p:txBody>
          <a:bodyPr anchor="b">
            <a:normAutofit/>
          </a:bodyPr>
          <a:lstStyle/>
          <a:p>
            <a:pPr>
              <a:lnSpc>
                <a:spcPct val="90000"/>
              </a:lnSpc>
            </a:pPr>
            <a:r>
              <a:rPr lang="sv-SE" sz="1800" dirty="0" err="1"/>
              <a:t>We</a:t>
            </a:r>
            <a:r>
              <a:rPr lang="sv-SE" sz="1800" dirty="0"/>
              <a:t> support </a:t>
            </a:r>
            <a:r>
              <a:rPr lang="sv-SE" sz="1800" dirty="0" err="1"/>
              <a:t>Goal</a:t>
            </a:r>
            <a:r>
              <a:rPr lang="sv-SE" sz="1800" dirty="0"/>
              <a:t> 12: </a:t>
            </a:r>
            <a:r>
              <a:rPr lang="sv-SE" sz="1800" dirty="0" err="1"/>
              <a:t>Responsible</a:t>
            </a:r>
            <a:r>
              <a:rPr lang="sv-SE" sz="1800" dirty="0"/>
              <a:t> </a:t>
            </a:r>
            <a:r>
              <a:rPr lang="sv-SE" sz="1800" dirty="0" err="1"/>
              <a:t>consumption</a:t>
            </a:r>
            <a:r>
              <a:rPr lang="sv-SE" sz="1800" dirty="0"/>
              <a:t> and </a:t>
            </a:r>
            <a:r>
              <a:rPr lang="sv-SE" sz="1800" dirty="0" err="1"/>
              <a:t>production</a:t>
            </a:r>
            <a:endParaRPr lang="sv-SE" sz="1800" dirty="0"/>
          </a:p>
        </p:txBody>
      </p:sp>
      <p:sp>
        <p:nvSpPr>
          <p:cNvPr id="11" name="Content Placeholder 2">
            <a:extLst>
              <a:ext uri="{FF2B5EF4-FFF2-40B4-BE49-F238E27FC236}">
                <a16:creationId xmlns:a16="http://schemas.microsoft.com/office/drawing/2014/main" id="{DE0E858D-4872-49DD-BEBF-372C7FE243F8}"/>
              </a:ext>
            </a:extLst>
          </p:cNvPr>
          <p:cNvSpPr>
            <a:spLocks noGrp="1"/>
          </p:cNvSpPr>
          <p:nvPr>
            <p:ph idx="1"/>
          </p:nvPr>
        </p:nvSpPr>
        <p:spPr>
          <a:xfrm>
            <a:off x="2631583" y="943786"/>
            <a:ext cx="6088270" cy="3508292"/>
          </a:xfrm>
        </p:spPr>
        <p:txBody>
          <a:bodyPr>
            <a:normAutofit fontScale="47500" lnSpcReduction="20000"/>
          </a:bodyPr>
          <a:lstStyle/>
          <a:p>
            <a:pPr marL="342900" indent="-342900">
              <a:buFont typeface="Arial" panose="020B0604020202020204" pitchFamily="34" charset="0"/>
              <a:buChar char="•"/>
            </a:pPr>
            <a:r>
              <a:rPr lang="en-US" sz="2900" dirty="0"/>
              <a:t>We shall be open to share our environmental impacts through communication tools and information exchange.  </a:t>
            </a:r>
            <a:br>
              <a:rPr lang="en-US" sz="2900" dirty="0"/>
            </a:br>
            <a:endParaRPr lang="en-US" sz="2900" dirty="0"/>
          </a:p>
          <a:p>
            <a:pPr marL="342900" indent="-342900">
              <a:buFont typeface="Arial" panose="020B0604020202020204" pitchFamily="34" charset="0"/>
              <a:buChar char="•"/>
            </a:pPr>
            <a:r>
              <a:rPr lang="en-US" sz="2900" dirty="0"/>
              <a:t>We shall inform </a:t>
            </a:r>
            <a:r>
              <a:rPr lang="en-US" sz="2900" dirty="0" err="1"/>
              <a:t>Chiesi</a:t>
            </a:r>
            <a:r>
              <a:rPr lang="en-US" sz="2900" dirty="0"/>
              <a:t> transparently of any problems or difficulties in applying this code of conduct. </a:t>
            </a:r>
            <a:br>
              <a:rPr lang="en-US" sz="2900" dirty="0"/>
            </a:br>
            <a:endParaRPr lang="en-US" sz="2900" dirty="0"/>
          </a:p>
          <a:p>
            <a:pPr marL="342900" indent="-342900">
              <a:buFont typeface="Arial" panose="020B0604020202020204" pitchFamily="34" charset="0"/>
              <a:buChar char="•"/>
            </a:pPr>
            <a:r>
              <a:rPr lang="en-US" sz="2900" dirty="0"/>
              <a:t>We shall be available for external audits from </a:t>
            </a:r>
            <a:r>
              <a:rPr lang="en-US" sz="2900" dirty="0" err="1"/>
              <a:t>Chiesi</a:t>
            </a:r>
            <a:r>
              <a:rPr lang="en-US" sz="2900" dirty="0"/>
              <a:t>, or any other third party on behalf of </a:t>
            </a:r>
            <a:r>
              <a:rPr lang="en-US" sz="2900" dirty="0" err="1"/>
              <a:t>Chiesi</a:t>
            </a:r>
            <a:r>
              <a:rPr lang="en-US" sz="2900" dirty="0"/>
              <a:t>, in order to verify the compliance with and implementation in practice of the principles reported in this document. We shall work together to optimize the audits of our activities, facilities or laboratories through a transparent and continuous exchange of information. We generate clear and shared procedures and concrete application guidelines</a:t>
            </a:r>
          </a:p>
          <a:p>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i="1" dirty="0"/>
          </a:p>
          <a:p>
            <a:endParaRPr lang="en-US" i="1" dirty="0"/>
          </a:p>
          <a:p>
            <a:endParaRPr lang="en-US" sz="1600" i="1" dirty="0"/>
          </a:p>
          <a:p>
            <a:endParaRPr lang="en-US" sz="1600" i="1" dirty="0"/>
          </a:p>
          <a:p>
            <a:r>
              <a:rPr lang="en-US" sz="2300" i="1" dirty="0"/>
              <a:t>For more specific information as well as information about our improvement areas, please see the </a:t>
            </a:r>
            <a:r>
              <a:rPr lang="en-US" sz="2300" i="1" dirty="0">
                <a:hlinkClick r:id="rId5"/>
              </a:rPr>
              <a:t>Code of Interdependence </a:t>
            </a:r>
            <a:endParaRPr lang="en-US" sz="2300" i="1" dirty="0"/>
          </a:p>
        </p:txBody>
      </p:sp>
      <p:sp>
        <p:nvSpPr>
          <p:cNvPr id="4" name="Platshållare för sidfot 3">
            <a:extLst>
              <a:ext uri="{FF2B5EF4-FFF2-40B4-BE49-F238E27FC236}">
                <a16:creationId xmlns:a16="http://schemas.microsoft.com/office/drawing/2014/main" id="{35BFE116-C177-4AFA-9FDB-6C6035F6FBD7}"/>
              </a:ext>
            </a:extLst>
          </p:cNvPr>
          <p:cNvSpPr>
            <a:spLocks noGrp="1"/>
          </p:cNvSpPr>
          <p:nvPr>
            <p:ph type="ftr" sz="quarter" idx="10"/>
          </p:nvPr>
        </p:nvSpPr>
        <p:spPr>
          <a:xfrm>
            <a:off x="672950" y="4813927"/>
            <a:ext cx="5749887" cy="170036"/>
          </a:xfrm>
        </p:spPr>
        <p:txBody>
          <a:bodyPr anchor="ctr">
            <a:normAutofit/>
          </a:bodyPr>
          <a:lstStyle/>
          <a:p>
            <a:pPr>
              <a:lnSpc>
                <a:spcPct val="90000"/>
              </a:lnSpc>
              <a:spcAft>
                <a:spcPts val="600"/>
              </a:spcAft>
            </a:pPr>
            <a:r>
              <a:rPr lang="it-IT" sz="500" dirty="0"/>
              <a:t>Stockholm July 2020</a:t>
            </a:r>
          </a:p>
        </p:txBody>
      </p:sp>
      <p:pic>
        <p:nvPicPr>
          <p:cNvPr id="6" name="Platshållare för innehåll 5" descr="En bild som visar person, skjorta, håller, ung&#10;&#10;Automatiskt genererad beskrivning">
            <a:extLst>
              <a:ext uri="{FF2B5EF4-FFF2-40B4-BE49-F238E27FC236}">
                <a16:creationId xmlns:a16="http://schemas.microsoft.com/office/drawing/2014/main" id="{6D5D3BAD-F9B2-4551-8D34-0DFE5130BAF6}"/>
              </a:ext>
            </a:extLst>
          </p:cNvPr>
          <p:cNvPicPr>
            <a:picLocks noGrp="1" noChangeAspect="1"/>
          </p:cNvPicPr>
          <p:nvPr>
            <p:ph type="pic" sz="quarter" idx="14"/>
          </p:nvPr>
        </p:nvPicPr>
        <p:blipFill rotWithShape="1">
          <a:blip r:embed="rId6"/>
          <a:stretch/>
        </p:blipFill>
        <p:spPr>
          <a:xfrm>
            <a:off x="510117" y="990600"/>
            <a:ext cx="1443179" cy="1425139"/>
          </a:xfrm>
          <a:noFill/>
        </p:spPr>
      </p:pic>
      <p:pic>
        <p:nvPicPr>
          <p:cNvPr id="1026" name="Picture 2" descr="Goal 12 | Department of Economic and Social Affairs">
            <a:extLst>
              <a:ext uri="{FF2B5EF4-FFF2-40B4-BE49-F238E27FC236}">
                <a16:creationId xmlns:a16="http://schemas.microsoft.com/office/drawing/2014/main" id="{177B7786-EEDD-4FD3-AF36-B2BA653AE05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117" y="2670801"/>
            <a:ext cx="1425139" cy="1425139"/>
          </a:xfrm>
          <a:prstGeom prst="rect">
            <a:avLst/>
          </a:prstGeom>
          <a:noFill/>
          <a:extLst>
            <a:ext uri="{909E8E84-426E-40DD-AFC4-6F175D3DCCD1}">
              <a14:hiddenFill xmlns:a14="http://schemas.microsoft.com/office/drawing/2010/main">
                <a:solidFill>
                  <a:srgbClr val="FFFFFF"/>
                </a:solidFill>
              </a14:hiddenFill>
            </a:ext>
          </a:extLst>
        </p:spPr>
      </p:pic>
      <p:pic>
        <p:nvPicPr>
          <p:cNvPr id="9" name="Audio 8">
            <a:hlinkClick r:id="" action="ppaction://media"/>
            <a:extLst>
              <a:ext uri="{FF2B5EF4-FFF2-40B4-BE49-F238E27FC236}">
                <a16:creationId xmlns:a16="http://schemas.microsoft.com/office/drawing/2014/main" id="{809AE1D0-1048-449D-9812-019DE76BECE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2303426690"/>
      </p:ext>
    </p:extLst>
  </p:cSld>
  <p:clrMapOvr>
    <a:masterClrMapping/>
  </p:clrMapOvr>
  <mc:AlternateContent xmlns:mc="http://schemas.openxmlformats.org/markup-compatibility/2006">
    <mc:Choice xmlns:p14="http://schemas.microsoft.com/office/powerpoint/2010/main" Requires="p14">
      <p:transition spd="slow" p14:dur="2000" advTm="39681"/>
    </mc:Choice>
    <mc:Fallback>
      <p:transition spd="slow" advTm="39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E5AC98D-F355-40A7-AE06-34C83BDB9B2C}"/>
              </a:ext>
            </a:extLst>
          </p:cNvPr>
          <p:cNvSpPr>
            <a:spLocks noGrp="1"/>
          </p:cNvSpPr>
          <p:nvPr>
            <p:ph type="title"/>
          </p:nvPr>
        </p:nvSpPr>
        <p:spPr>
          <a:xfrm>
            <a:off x="498474" y="219819"/>
            <a:ext cx="8071126" cy="362119"/>
          </a:xfrm>
        </p:spPr>
        <p:txBody>
          <a:bodyPr anchor="b">
            <a:normAutofit/>
          </a:bodyPr>
          <a:lstStyle/>
          <a:p>
            <a:pPr>
              <a:lnSpc>
                <a:spcPct val="90000"/>
              </a:lnSpc>
            </a:pPr>
            <a:r>
              <a:rPr lang="sv-SE" sz="1800" dirty="0" err="1"/>
              <a:t>We</a:t>
            </a:r>
            <a:r>
              <a:rPr lang="sv-SE" sz="1800" dirty="0"/>
              <a:t> support </a:t>
            </a:r>
            <a:r>
              <a:rPr lang="sv-SE" sz="1800" dirty="0" err="1"/>
              <a:t>Goal</a:t>
            </a:r>
            <a:r>
              <a:rPr lang="sv-SE" sz="1800" dirty="0"/>
              <a:t> 13: </a:t>
            </a:r>
            <a:r>
              <a:rPr lang="sv-SE" sz="1800" dirty="0" err="1"/>
              <a:t>Climate</a:t>
            </a:r>
            <a:r>
              <a:rPr lang="sv-SE" sz="1800" dirty="0"/>
              <a:t> Action</a:t>
            </a:r>
          </a:p>
        </p:txBody>
      </p:sp>
      <p:sp>
        <p:nvSpPr>
          <p:cNvPr id="11" name="Content Placeholder 2">
            <a:extLst>
              <a:ext uri="{FF2B5EF4-FFF2-40B4-BE49-F238E27FC236}">
                <a16:creationId xmlns:a16="http://schemas.microsoft.com/office/drawing/2014/main" id="{DE0E858D-4872-49DD-BEBF-372C7FE243F8}"/>
              </a:ext>
            </a:extLst>
          </p:cNvPr>
          <p:cNvSpPr>
            <a:spLocks noGrp="1"/>
          </p:cNvSpPr>
          <p:nvPr>
            <p:ph idx="1"/>
          </p:nvPr>
        </p:nvSpPr>
        <p:spPr>
          <a:xfrm>
            <a:off x="2405494" y="891452"/>
            <a:ext cx="6088270" cy="3449994"/>
          </a:xfrm>
        </p:spPr>
        <p:txBody>
          <a:bodyPr>
            <a:normAutofit lnSpcReduction="10000"/>
          </a:bodyPr>
          <a:lstStyle/>
          <a:p>
            <a:pPr marL="342900" indent="-342900">
              <a:buFont typeface="Arial" panose="020B0604020202020204" pitchFamily="34" charset="0"/>
              <a:buChar char="•"/>
            </a:pPr>
            <a:r>
              <a:rPr lang="en-US" sz="1500" dirty="0"/>
              <a:t>We shall have systems in place to map, monitor and manage all emissions in a transparent manner</a:t>
            </a:r>
            <a:br>
              <a:rPr lang="en-US" sz="1500" dirty="0"/>
            </a:br>
            <a:endParaRPr lang="en-US" sz="1500" dirty="0"/>
          </a:p>
          <a:p>
            <a:pPr marL="342900" indent="-342900">
              <a:buFont typeface="Arial" panose="020B0604020202020204" pitchFamily="34" charset="0"/>
              <a:buChar char="•"/>
            </a:pPr>
            <a:r>
              <a:rPr lang="en-US" sz="1500" dirty="0"/>
              <a:t>We shall gradually reduce our carbon footprint to actively reduce global adverse climate impacts, limiting as much as possible the use of energy and scarce resources </a:t>
            </a:r>
          </a:p>
          <a:p>
            <a:endParaRPr lang="en-US" dirty="0"/>
          </a:p>
          <a:p>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i="1" dirty="0"/>
          </a:p>
          <a:p>
            <a:endParaRPr lang="en-US" i="1" dirty="0"/>
          </a:p>
          <a:p>
            <a:r>
              <a:rPr lang="en-US" sz="1100" i="1" dirty="0"/>
              <a:t>For more specific information as well as information about our improvement areas, please see the </a:t>
            </a:r>
            <a:r>
              <a:rPr lang="en-US" sz="1100" i="1" dirty="0">
                <a:hlinkClick r:id="rId5"/>
              </a:rPr>
              <a:t>Code of Interdependence </a:t>
            </a:r>
            <a:endParaRPr lang="en-US" sz="1100" i="1" dirty="0"/>
          </a:p>
        </p:txBody>
      </p:sp>
      <p:sp>
        <p:nvSpPr>
          <p:cNvPr id="4" name="Platshållare för sidfot 3">
            <a:extLst>
              <a:ext uri="{FF2B5EF4-FFF2-40B4-BE49-F238E27FC236}">
                <a16:creationId xmlns:a16="http://schemas.microsoft.com/office/drawing/2014/main" id="{35BFE116-C177-4AFA-9FDB-6C6035F6FBD7}"/>
              </a:ext>
            </a:extLst>
          </p:cNvPr>
          <p:cNvSpPr>
            <a:spLocks noGrp="1"/>
          </p:cNvSpPr>
          <p:nvPr>
            <p:ph type="ftr" sz="quarter" idx="10"/>
          </p:nvPr>
        </p:nvSpPr>
        <p:spPr>
          <a:xfrm>
            <a:off x="672950" y="4813927"/>
            <a:ext cx="5749887" cy="170036"/>
          </a:xfrm>
        </p:spPr>
        <p:txBody>
          <a:bodyPr anchor="ctr">
            <a:normAutofit/>
          </a:bodyPr>
          <a:lstStyle/>
          <a:p>
            <a:pPr>
              <a:lnSpc>
                <a:spcPct val="90000"/>
              </a:lnSpc>
              <a:spcAft>
                <a:spcPts val="600"/>
              </a:spcAft>
            </a:pPr>
            <a:r>
              <a:rPr lang="it-IT" sz="500" dirty="0"/>
              <a:t>Stockholm July 2020</a:t>
            </a:r>
          </a:p>
        </p:txBody>
      </p:sp>
      <p:pic>
        <p:nvPicPr>
          <p:cNvPr id="6" name="Platshållare för innehåll 5" descr="En bild som visar person, skjorta, håller, ung&#10;&#10;Automatiskt genererad beskrivning">
            <a:extLst>
              <a:ext uri="{FF2B5EF4-FFF2-40B4-BE49-F238E27FC236}">
                <a16:creationId xmlns:a16="http://schemas.microsoft.com/office/drawing/2014/main" id="{6D5D3BAD-F9B2-4551-8D34-0DFE5130BAF6}"/>
              </a:ext>
            </a:extLst>
          </p:cNvPr>
          <p:cNvPicPr>
            <a:picLocks noGrp="1" noChangeAspect="1"/>
          </p:cNvPicPr>
          <p:nvPr>
            <p:ph type="pic" sz="quarter" idx="14"/>
          </p:nvPr>
        </p:nvPicPr>
        <p:blipFill rotWithShape="1">
          <a:blip r:embed="rId6"/>
          <a:stretch/>
        </p:blipFill>
        <p:spPr>
          <a:xfrm>
            <a:off x="510117" y="990600"/>
            <a:ext cx="1443179" cy="1425139"/>
          </a:xfrm>
          <a:noFill/>
        </p:spPr>
      </p:pic>
      <p:pic>
        <p:nvPicPr>
          <p:cNvPr id="2050" name="Picture 2" descr="Goal 13 | Department of Economic and Social Affairs">
            <a:extLst>
              <a:ext uri="{FF2B5EF4-FFF2-40B4-BE49-F238E27FC236}">
                <a16:creationId xmlns:a16="http://schemas.microsoft.com/office/drawing/2014/main" id="{43950D44-3E69-4D57-B942-926CB1E672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8474" y="2881872"/>
            <a:ext cx="1459574" cy="1459574"/>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FC701C9E-EE0E-48F2-9088-158776CD006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472317649"/>
      </p:ext>
    </p:extLst>
  </p:cSld>
  <p:clrMapOvr>
    <a:masterClrMapping/>
  </p:clrMapOvr>
  <mc:AlternateContent xmlns:mc="http://schemas.openxmlformats.org/markup-compatibility/2006">
    <mc:Choice xmlns:p14="http://schemas.microsoft.com/office/powerpoint/2010/main" Requires="p14">
      <p:transition spd="slow" p14:dur="2000" advTm="23168"/>
    </mc:Choice>
    <mc:Fallback>
      <p:transition spd="slow" advTm="23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E5AC98D-F355-40A7-AE06-34C83BDB9B2C}"/>
              </a:ext>
            </a:extLst>
          </p:cNvPr>
          <p:cNvSpPr>
            <a:spLocks noGrp="1"/>
          </p:cNvSpPr>
          <p:nvPr>
            <p:ph type="title"/>
          </p:nvPr>
        </p:nvSpPr>
        <p:spPr>
          <a:xfrm>
            <a:off x="498474" y="219819"/>
            <a:ext cx="8071126" cy="362119"/>
          </a:xfrm>
        </p:spPr>
        <p:txBody>
          <a:bodyPr anchor="b">
            <a:normAutofit/>
          </a:bodyPr>
          <a:lstStyle/>
          <a:p>
            <a:pPr>
              <a:lnSpc>
                <a:spcPct val="90000"/>
              </a:lnSpc>
            </a:pPr>
            <a:r>
              <a:rPr lang="sv-SE" sz="1800" dirty="0" err="1"/>
              <a:t>We</a:t>
            </a:r>
            <a:r>
              <a:rPr lang="sv-SE" sz="1800" dirty="0"/>
              <a:t> support </a:t>
            </a:r>
            <a:r>
              <a:rPr lang="sv-SE" sz="1800" dirty="0" err="1"/>
              <a:t>Goal</a:t>
            </a:r>
            <a:r>
              <a:rPr lang="sv-SE" sz="1800" dirty="0"/>
              <a:t> 15: Life on Land</a:t>
            </a:r>
          </a:p>
        </p:txBody>
      </p:sp>
      <p:sp>
        <p:nvSpPr>
          <p:cNvPr id="11" name="Content Placeholder 2">
            <a:extLst>
              <a:ext uri="{FF2B5EF4-FFF2-40B4-BE49-F238E27FC236}">
                <a16:creationId xmlns:a16="http://schemas.microsoft.com/office/drawing/2014/main" id="{DE0E858D-4872-49DD-BEBF-372C7FE243F8}"/>
              </a:ext>
            </a:extLst>
          </p:cNvPr>
          <p:cNvSpPr>
            <a:spLocks noGrp="1"/>
          </p:cNvSpPr>
          <p:nvPr>
            <p:ph idx="1"/>
          </p:nvPr>
        </p:nvSpPr>
        <p:spPr>
          <a:xfrm>
            <a:off x="2631581" y="892886"/>
            <a:ext cx="6088270" cy="3449994"/>
          </a:xfrm>
        </p:spPr>
        <p:txBody>
          <a:bodyPr>
            <a:normAutofit fontScale="85000" lnSpcReduction="20000"/>
          </a:bodyPr>
          <a:lstStyle/>
          <a:p>
            <a:pPr marL="342900" indent="-342900">
              <a:buFont typeface="Arial" panose="020B0604020202020204" pitchFamily="34" charset="0"/>
              <a:buChar char="•"/>
            </a:pPr>
            <a:r>
              <a:rPr lang="en-US" sz="1600" dirty="0"/>
              <a:t>We shall prevent and mitigate accidental spills and releases to the environment. </a:t>
            </a:r>
            <a:br>
              <a:rPr lang="en-US" sz="1600" dirty="0"/>
            </a:br>
            <a:endParaRPr lang="en-US" sz="1600" dirty="0"/>
          </a:p>
          <a:p>
            <a:pPr marL="342900" indent="-342900">
              <a:buFont typeface="Arial" panose="020B0604020202020204" pitchFamily="34" charset="0"/>
              <a:buChar char="•"/>
            </a:pPr>
            <a:r>
              <a:rPr lang="en-US" sz="1600" dirty="0"/>
              <a:t>We respect animals. All companies conducting animal testing shall promote animal welfare, by ensuring that all animals under their care have access to food, water, adequate accommodation etc.</a:t>
            </a:r>
            <a:br>
              <a:rPr lang="en-US" sz="1600" dirty="0"/>
            </a:br>
            <a:endParaRPr lang="en-US" sz="1600" dirty="0"/>
          </a:p>
          <a:p>
            <a:pPr marL="342900" indent="-342900">
              <a:buFont typeface="Arial" panose="020B0604020202020204" pitchFamily="34" charset="0"/>
              <a:buChar char="•"/>
            </a:pPr>
            <a:r>
              <a:rPr lang="en-US" sz="1600" dirty="0"/>
              <a:t>We shall identify, address and mitigate any risk related to the mining of minerals originating from regions at high risk.</a:t>
            </a:r>
          </a:p>
          <a:p>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i="1" dirty="0"/>
          </a:p>
          <a:p>
            <a:endParaRPr lang="en-US" i="1" dirty="0"/>
          </a:p>
          <a:p>
            <a:endParaRPr lang="en-US" sz="1400" i="1" dirty="0"/>
          </a:p>
          <a:p>
            <a:endParaRPr lang="en-US" sz="1300" i="1" dirty="0"/>
          </a:p>
          <a:p>
            <a:endParaRPr lang="en-US" sz="1300" i="1" dirty="0"/>
          </a:p>
          <a:p>
            <a:r>
              <a:rPr lang="en-US" sz="1300" i="1" dirty="0"/>
              <a:t>For more specific information as well as information about our improvement areas, please see the </a:t>
            </a:r>
            <a:r>
              <a:rPr lang="en-US" sz="1300" i="1" dirty="0">
                <a:hlinkClick r:id="rId5"/>
              </a:rPr>
              <a:t>Code of Interdependence </a:t>
            </a:r>
            <a:endParaRPr lang="en-US" sz="1300" i="1" dirty="0"/>
          </a:p>
        </p:txBody>
      </p:sp>
      <p:sp>
        <p:nvSpPr>
          <p:cNvPr id="4" name="Platshållare för sidfot 3">
            <a:extLst>
              <a:ext uri="{FF2B5EF4-FFF2-40B4-BE49-F238E27FC236}">
                <a16:creationId xmlns:a16="http://schemas.microsoft.com/office/drawing/2014/main" id="{35BFE116-C177-4AFA-9FDB-6C6035F6FBD7}"/>
              </a:ext>
            </a:extLst>
          </p:cNvPr>
          <p:cNvSpPr>
            <a:spLocks noGrp="1"/>
          </p:cNvSpPr>
          <p:nvPr>
            <p:ph type="ftr" sz="quarter" idx="10"/>
          </p:nvPr>
        </p:nvSpPr>
        <p:spPr>
          <a:xfrm>
            <a:off x="672950" y="4813927"/>
            <a:ext cx="5749887" cy="170036"/>
          </a:xfrm>
        </p:spPr>
        <p:txBody>
          <a:bodyPr anchor="ctr">
            <a:normAutofit/>
          </a:bodyPr>
          <a:lstStyle/>
          <a:p>
            <a:pPr>
              <a:lnSpc>
                <a:spcPct val="90000"/>
              </a:lnSpc>
              <a:spcAft>
                <a:spcPts val="600"/>
              </a:spcAft>
            </a:pPr>
            <a:r>
              <a:rPr lang="it-IT" sz="500" dirty="0"/>
              <a:t>Stockholm July 2020</a:t>
            </a:r>
          </a:p>
        </p:txBody>
      </p:sp>
      <p:pic>
        <p:nvPicPr>
          <p:cNvPr id="6" name="Platshållare för innehåll 5" descr="En bild som visar person, skjorta, håller, ung&#10;&#10;Automatiskt genererad beskrivning">
            <a:extLst>
              <a:ext uri="{FF2B5EF4-FFF2-40B4-BE49-F238E27FC236}">
                <a16:creationId xmlns:a16="http://schemas.microsoft.com/office/drawing/2014/main" id="{6D5D3BAD-F9B2-4551-8D34-0DFE5130BAF6}"/>
              </a:ext>
            </a:extLst>
          </p:cNvPr>
          <p:cNvPicPr>
            <a:picLocks noGrp="1" noChangeAspect="1"/>
          </p:cNvPicPr>
          <p:nvPr>
            <p:ph type="pic" sz="quarter" idx="14"/>
          </p:nvPr>
        </p:nvPicPr>
        <p:blipFill rotWithShape="1">
          <a:blip r:embed="rId6"/>
          <a:stretch/>
        </p:blipFill>
        <p:spPr>
          <a:xfrm>
            <a:off x="510117" y="990600"/>
            <a:ext cx="1443179" cy="1425139"/>
          </a:xfrm>
          <a:noFill/>
        </p:spPr>
      </p:pic>
      <p:pic>
        <p:nvPicPr>
          <p:cNvPr id="4098" name="Picture 2" descr="Goal 15 | Department of Economic and Social Affairs">
            <a:extLst>
              <a:ext uri="{FF2B5EF4-FFF2-40B4-BE49-F238E27FC236}">
                <a16:creationId xmlns:a16="http://schemas.microsoft.com/office/drawing/2014/main" id="{8BD257A9-9653-4A36-8376-A106354939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8474" y="2755820"/>
            <a:ext cx="1458993" cy="1458993"/>
          </a:xfrm>
          <a:prstGeom prst="rect">
            <a:avLst/>
          </a:prstGeom>
          <a:noFill/>
          <a:extLst>
            <a:ext uri="{909E8E84-426E-40DD-AFC4-6F175D3DCCD1}">
              <a14:hiddenFill xmlns:a14="http://schemas.microsoft.com/office/drawing/2010/main">
                <a:solidFill>
                  <a:srgbClr val="FFFFFF"/>
                </a:solidFill>
              </a14:hiddenFill>
            </a:ext>
          </a:extLst>
        </p:spPr>
      </p:pic>
      <p:pic>
        <p:nvPicPr>
          <p:cNvPr id="8" name="Audio 7">
            <a:hlinkClick r:id="" action="ppaction://media"/>
            <a:extLst>
              <a:ext uri="{FF2B5EF4-FFF2-40B4-BE49-F238E27FC236}">
                <a16:creationId xmlns:a16="http://schemas.microsoft.com/office/drawing/2014/main" id="{02F8DF2F-18AE-44D1-BEBF-ADB27212246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2671926924"/>
      </p:ext>
    </p:extLst>
  </p:cSld>
  <p:clrMapOvr>
    <a:masterClrMapping/>
  </p:clrMapOvr>
  <mc:AlternateContent xmlns:mc="http://schemas.openxmlformats.org/markup-compatibility/2006">
    <mc:Choice xmlns:p14="http://schemas.microsoft.com/office/powerpoint/2010/main" Requires="p14">
      <p:transition spd="slow" p14:dur="2000" advTm="37791"/>
    </mc:Choice>
    <mc:Fallback>
      <p:transition spd="slow" advTm="377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E5AC98D-F355-40A7-AE06-34C83BDB9B2C}"/>
              </a:ext>
            </a:extLst>
          </p:cNvPr>
          <p:cNvSpPr>
            <a:spLocks noGrp="1"/>
          </p:cNvSpPr>
          <p:nvPr>
            <p:ph type="title"/>
          </p:nvPr>
        </p:nvSpPr>
        <p:spPr>
          <a:xfrm>
            <a:off x="498474" y="219819"/>
            <a:ext cx="8071126" cy="362119"/>
          </a:xfrm>
        </p:spPr>
        <p:txBody>
          <a:bodyPr anchor="b">
            <a:normAutofit/>
          </a:bodyPr>
          <a:lstStyle/>
          <a:p>
            <a:pPr>
              <a:lnSpc>
                <a:spcPct val="90000"/>
              </a:lnSpc>
            </a:pPr>
            <a:r>
              <a:rPr lang="sv-SE" sz="1800" dirty="0" err="1"/>
              <a:t>We</a:t>
            </a:r>
            <a:r>
              <a:rPr lang="sv-SE" sz="1800" dirty="0"/>
              <a:t> support </a:t>
            </a:r>
            <a:r>
              <a:rPr lang="sv-SE" sz="1800" dirty="0" err="1"/>
              <a:t>Goal</a:t>
            </a:r>
            <a:r>
              <a:rPr lang="sv-SE" sz="1800" dirty="0"/>
              <a:t> 16: Peace, </a:t>
            </a:r>
            <a:r>
              <a:rPr lang="sv-SE" sz="1800" dirty="0" err="1"/>
              <a:t>Justice</a:t>
            </a:r>
            <a:r>
              <a:rPr lang="sv-SE" sz="1800" dirty="0"/>
              <a:t> and strong institutions</a:t>
            </a:r>
          </a:p>
        </p:txBody>
      </p:sp>
      <p:sp>
        <p:nvSpPr>
          <p:cNvPr id="11" name="Content Placeholder 2">
            <a:extLst>
              <a:ext uri="{FF2B5EF4-FFF2-40B4-BE49-F238E27FC236}">
                <a16:creationId xmlns:a16="http://schemas.microsoft.com/office/drawing/2014/main" id="{DE0E858D-4872-49DD-BEBF-372C7FE243F8}"/>
              </a:ext>
            </a:extLst>
          </p:cNvPr>
          <p:cNvSpPr>
            <a:spLocks noGrp="1"/>
          </p:cNvSpPr>
          <p:nvPr>
            <p:ph idx="1"/>
          </p:nvPr>
        </p:nvSpPr>
        <p:spPr>
          <a:xfrm>
            <a:off x="2631581" y="892886"/>
            <a:ext cx="6088270" cy="3449994"/>
          </a:xfrm>
        </p:spPr>
        <p:txBody>
          <a:bodyPr>
            <a:normAutofit fontScale="25000" lnSpcReduction="20000"/>
          </a:bodyPr>
          <a:lstStyle/>
          <a:p>
            <a:pPr marL="342900" indent="-342900">
              <a:buFont typeface="Arial" panose="020B0604020202020204" pitchFamily="34" charset="0"/>
              <a:buChar char="•"/>
            </a:pPr>
            <a:r>
              <a:rPr lang="en-US" sz="5600" dirty="0"/>
              <a:t>We shall act with integrity and conduct our business in an uncompromised ethical way. </a:t>
            </a:r>
            <a:br>
              <a:rPr lang="en-US" sz="5600" dirty="0"/>
            </a:br>
            <a:endParaRPr lang="en-US" sz="5600" dirty="0"/>
          </a:p>
          <a:p>
            <a:pPr marL="342900" indent="-342900">
              <a:buFont typeface="Arial" panose="020B0604020202020204" pitchFamily="34" charset="0"/>
              <a:buChar char="•"/>
            </a:pPr>
            <a:r>
              <a:rPr lang="en-US" sz="5600" dirty="0"/>
              <a:t>We shall declare promptly and in a clear way any conflict of interest that may affect the business. </a:t>
            </a:r>
            <a:br>
              <a:rPr lang="en-US" sz="5600" dirty="0"/>
            </a:br>
            <a:endParaRPr lang="en-US" sz="5600" dirty="0"/>
          </a:p>
          <a:p>
            <a:pPr marL="342900" indent="-342900">
              <a:buFont typeface="Arial" panose="020B0604020202020204" pitchFamily="34" charset="0"/>
              <a:buChar char="•"/>
            </a:pPr>
            <a:r>
              <a:rPr lang="en-US" sz="5600" dirty="0"/>
              <a:t>We shall have mechanisms to track employees or community complaints or non-compliance issues against internal and external obligations and commitments that are previously investigated and solved.  </a:t>
            </a:r>
            <a:br>
              <a:rPr lang="en-US" sz="5600" dirty="0"/>
            </a:br>
            <a:endParaRPr lang="en-US" sz="5600" dirty="0"/>
          </a:p>
          <a:p>
            <a:pPr marL="342900" indent="-342900">
              <a:buFont typeface="Arial" panose="020B0604020202020204" pitchFamily="34" charset="0"/>
              <a:buChar char="•"/>
            </a:pPr>
            <a:r>
              <a:rPr lang="en-US" sz="5600" dirty="0"/>
              <a:t>We shall comply with all applicable environmental regulations </a:t>
            </a:r>
            <a:br>
              <a:rPr lang="en-US" sz="5600" dirty="0"/>
            </a:br>
            <a:endParaRPr lang="en-US" sz="5600" dirty="0"/>
          </a:p>
          <a:p>
            <a:pPr marL="342900" indent="-342900">
              <a:buFont typeface="Arial" panose="020B0604020202020204" pitchFamily="34" charset="0"/>
              <a:buChar char="•"/>
            </a:pPr>
            <a:r>
              <a:rPr lang="en-US" sz="5600" dirty="0"/>
              <a:t>We shall design and implement a set of comprehensive internal policies and procedures for managing all relevant environmental issues</a:t>
            </a:r>
          </a:p>
          <a:p>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i="1" dirty="0"/>
          </a:p>
          <a:p>
            <a:endParaRPr lang="en-US" i="1" dirty="0"/>
          </a:p>
          <a:p>
            <a:r>
              <a:rPr lang="en-US" sz="4400" i="1" dirty="0"/>
              <a:t>For more specific information as well as information about our improvement areas, please see the </a:t>
            </a:r>
            <a:r>
              <a:rPr lang="en-US" sz="4400" i="1" dirty="0">
                <a:hlinkClick r:id="rId5"/>
              </a:rPr>
              <a:t>Code of Interdependence </a:t>
            </a:r>
            <a:endParaRPr lang="en-US" sz="4400" i="1" dirty="0"/>
          </a:p>
        </p:txBody>
      </p:sp>
      <p:sp>
        <p:nvSpPr>
          <p:cNvPr id="4" name="Platshållare för sidfot 3">
            <a:extLst>
              <a:ext uri="{FF2B5EF4-FFF2-40B4-BE49-F238E27FC236}">
                <a16:creationId xmlns:a16="http://schemas.microsoft.com/office/drawing/2014/main" id="{35BFE116-C177-4AFA-9FDB-6C6035F6FBD7}"/>
              </a:ext>
            </a:extLst>
          </p:cNvPr>
          <p:cNvSpPr>
            <a:spLocks noGrp="1"/>
          </p:cNvSpPr>
          <p:nvPr>
            <p:ph type="ftr" sz="quarter" idx="10"/>
          </p:nvPr>
        </p:nvSpPr>
        <p:spPr>
          <a:xfrm>
            <a:off x="672950" y="4813927"/>
            <a:ext cx="5749887" cy="170036"/>
          </a:xfrm>
        </p:spPr>
        <p:txBody>
          <a:bodyPr anchor="ctr">
            <a:normAutofit/>
          </a:bodyPr>
          <a:lstStyle/>
          <a:p>
            <a:pPr>
              <a:lnSpc>
                <a:spcPct val="90000"/>
              </a:lnSpc>
              <a:spcAft>
                <a:spcPts val="600"/>
              </a:spcAft>
            </a:pPr>
            <a:r>
              <a:rPr lang="it-IT" sz="500" dirty="0"/>
              <a:t>Stockholm July 2020</a:t>
            </a:r>
          </a:p>
        </p:txBody>
      </p:sp>
      <p:pic>
        <p:nvPicPr>
          <p:cNvPr id="6" name="Platshållare för innehåll 5" descr="En bild som visar person, skjorta, håller, ung&#10;&#10;Automatiskt genererad beskrivning">
            <a:extLst>
              <a:ext uri="{FF2B5EF4-FFF2-40B4-BE49-F238E27FC236}">
                <a16:creationId xmlns:a16="http://schemas.microsoft.com/office/drawing/2014/main" id="{6D5D3BAD-F9B2-4551-8D34-0DFE5130BAF6}"/>
              </a:ext>
            </a:extLst>
          </p:cNvPr>
          <p:cNvPicPr>
            <a:picLocks noGrp="1" noChangeAspect="1"/>
          </p:cNvPicPr>
          <p:nvPr>
            <p:ph type="pic" sz="quarter" idx="14"/>
          </p:nvPr>
        </p:nvPicPr>
        <p:blipFill rotWithShape="1">
          <a:blip r:embed="rId6"/>
          <a:stretch/>
        </p:blipFill>
        <p:spPr>
          <a:xfrm>
            <a:off x="510117" y="990600"/>
            <a:ext cx="1443179" cy="1425139"/>
          </a:xfrm>
          <a:noFill/>
        </p:spPr>
      </p:pic>
      <p:pic>
        <p:nvPicPr>
          <p:cNvPr id="6146" name="Picture 2" descr="SDG 16 – Achieving Peaceful and Inclusive Societies - PRIO">
            <a:extLst>
              <a:ext uri="{FF2B5EF4-FFF2-40B4-BE49-F238E27FC236}">
                <a16:creationId xmlns:a16="http://schemas.microsoft.com/office/drawing/2014/main" id="{9CFBD3DD-5D31-4C4E-80AA-5B50827B782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117" y="2840838"/>
            <a:ext cx="1443179" cy="1443179"/>
          </a:xfrm>
          <a:prstGeom prst="rect">
            <a:avLst/>
          </a:prstGeom>
          <a:noFill/>
          <a:extLst>
            <a:ext uri="{909E8E84-426E-40DD-AFC4-6F175D3DCCD1}">
              <a14:hiddenFill xmlns:a14="http://schemas.microsoft.com/office/drawing/2010/main">
                <a:solidFill>
                  <a:srgbClr val="FFFFFF"/>
                </a:solidFill>
              </a14:hiddenFill>
            </a:ext>
          </a:extLst>
        </p:spPr>
      </p:pic>
      <p:pic>
        <p:nvPicPr>
          <p:cNvPr id="24" name="Audio 23">
            <a:hlinkClick r:id="" action="ppaction://media"/>
            <a:extLst>
              <a:ext uri="{FF2B5EF4-FFF2-40B4-BE49-F238E27FC236}">
                <a16:creationId xmlns:a16="http://schemas.microsoft.com/office/drawing/2014/main" id="{7A85D5D8-ED12-47DC-A75F-2A6A7876D57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110539742"/>
      </p:ext>
    </p:extLst>
  </p:cSld>
  <p:clrMapOvr>
    <a:masterClrMapping/>
  </p:clrMapOvr>
  <mc:AlternateContent xmlns:mc="http://schemas.openxmlformats.org/markup-compatibility/2006">
    <mc:Choice xmlns:p14="http://schemas.microsoft.com/office/powerpoint/2010/main" Requires="p14">
      <p:transition spd="slow" p14:dur="2000" advTm="43050"/>
    </mc:Choice>
    <mc:Fallback>
      <p:transition spd="slow" advTm="43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E5AC98D-F355-40A7-AE06-34C83BDB9B2C}"/>
              </a:ext>
            </a:extLst>
          </p:cNvPr>
          <p:cNvSpPr>
            <a:spLocks noGrp="1"/>
          </p:cNvSpPr>
          <p:nvPr>
            <p:ph type="title"/>
          </p:nvPr>
        </p:nvSpPr>
        <p:spPr>
          <a:xfrm>
            <a:off x="498474" y="219819"/>
            <a:ext cx="8071126" cy="362119"/>
          </a:xfrm>
        </p:spPr>
        <p:txBody>
          <a:bodyPr anchor="b">
            <a:normAutofit/>
          </a:bodyPr>
          <a:lstStyle/>
          <a:p>
            <a:pPr>
              <a:lnSpc>
                <a:spcPct val="90000"/>
              </a:lnSpc>
            </a:pPr>
            <a:r>
              <a:rPr lang="sv-SE" sz="1800" dirty="0" err="1"/>
              <a:t>We</a:t>
            </a:r>
            <a:r>
              <a:rPr lang="sv-SE" sz="1800" dirty="0"/>
              <a:t> support </a:t>
            </a:r>
            <a:r>
              <a:rPr lang="sv-SE" sz="1800" dirty="0" err="1"/>
              <a:t>Goal</a:t>
            </a:r>
            <a:r>
              <a:rPr lang="sv-SE" sz="1800" dirty="0"/>
              <a:t> 16: Peace, </a:t>
            </a:r>
            <a:r>
              <a:rPr lang="sv-SE" sz="1800" dirty="0" err="1"/>
              <a:t>Justice</a:t>
            </a:r>
            <a:r>
              <a:rPr lang="sv-SE" sz="1800" dirty="0"/>
              <a:t> and strong institutions</a:t>
            </a:r>
          </a:p>
        </p:txBody>
      </p:sp>
      <p:sp>
        <p:nvSpPr>
          <p:cNvPr id="11" name="Content Placeholder 2">
            <a:extLst>
              <a:ext uri="{FF2B5EF4-FFF2-40B4-BE49-F238E27FC236}">
                <a16:creationId xmlns:a16="http://schemas.microsoft.com/office/drawing/2014/main" id="{DE0E858D-4872-49DD-BEBF-372C7FE243F8}"/>
              </a:ext>
            </a:extLst>
          </p:cNvPr>
          <p:cNvSpPr>
            <a:spLocks noGrp="1"/>
          </p:cNvSpPr>
          <p:nvPr>
            <p:ph idx="1"/>
          </p:nvPr>
        </p:nvSpPr>
        <p:spPr>
          <a:xfrm>
            <a:off x="2631581" y="892886"/>
            <a:ext cx="6088270" cy="3449994"/>
          </a:xfrm>
        </p:spPr>
        <p:txBody>
          <a:bodyPr>
            <a:normAutofit fontScale="85000" lnSpcReduction="20000"/>
          </a:bodyPr>
          <a:lstStyle/>
          <a:p>
            <a:pPr marL="342900" indent="-342900">
              <a:buFont typeface="Arial" panose="020B0604020202020204" pitchFamily="34" charset="0"/>
              <a:buChar char="•"/>
            </a:pPr>
            <a:r>
              <a:rPr lang="en-US" sz="1600" dirty="0"/>
              <a:t>We do not except or pay bribes or other inappropriate financial or material resources.</a:t>
            </a:r>
            <a:br>
              <a:rPr lang="en-US" sz="1600" dirty="0"/>
            </a:br>
            <a:endParaRPr lang="en-US" sz="1600" dirty="0"/>
          </a:p>
          <a:p>
            <a:pPr marL="342900" indent="-342900">
              <a:buFont typeface="Arial" panose="020B0604020202020204" pitchFamily="34" charset="0"/>
              <a:buChar char="•"/>
            </a:pPr>
            <a:r>
              <a:rPr lang="en-US" sz="1600" dirty="0"/>
              <a:t>We shall implement a fair and ethical system of hiring</a:t>
            </a:r>
            <a:br>
              <a:rPr lang="en-US" sz="1600" dirty="0"/>
            </a:br>
            <a:endParaRPr lang="en-US" sz="1600" dirty="0"/>
          </a:p>
          <a:p>
            <a:pPr marL="342900" indent="-342900">
              <a:buFont typeface="Arial" panose="020B0604020202020204" pitchFamily="34" charset="0"/>
              <a:buChar char="•"/>
            </a:pPr>
            <a:r>
              <a:rPr lang="en-US" sz="1600" dirty="0"/>
              <a:t>We shall provide to our employees a written copy of their employment contract or letter</a:t>
            </a:r>
            <a:br>
              <a:rPr lang="en-US" sz="1600" dirty="0"/>
            </a:br>
            <a:endParaRPr lang="en-US" sz="1600" dirty="0"/>
          </a:p>
          <a:p>
            <a:pPr marL="342900" indent="-342900">
              <a:buFont typeface="Arial" panose="020B0604020202020204" pitchFamily="34" charset="0"/>
              <a:buChar char="•"/>
            </a:pPr>
            <a:r>
              <a:rPr lang="en-US" sz="1600" dirty="0"/>
              <a:t>We shall protect the privacy of our company, employees, patients, or any collaborator by safeguarding and make proper use of all confidential information in our possess. </a:t>
            </a:r>
          </a:p>
          <a:p>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i="1" dirty="0"/>
          </a:p>
          <a:p>
            <a:endParaRPr lang="en-US" i="1" dirty="0"/>
          </a:p>
          <a:p>
            <a:r>
              <a:rPr lang="en-US" sz="1300" i="1" dirty="0"/>
              <a:t>For more specific information as well as information about our improvement areas, please see the </a:t>
            </a:r>
            <a:r>
              <a:rPr lang="en-US" sz="1300" i="1" dirty="0">
                <a:hlinkClick r:id="rId5"/>
              </a:rPr>
              <a:t>Code of Interdependence </a:t>
            </a:r>
            <a:endParaRPr lang="en-US" sz="1300" i="1" dirty="0"/>
          </a:p>
        </p:txBody>
      </p:sp>
      <p:sp>
        <p:nvSpPr>
          <p:cNvPr id="4" name="Platshållare för sidfot 3">
            <a:extLst>
              <a:ext uri="{FF2B5EF4-FFF2-40B4-BE49-F238E27FC236}">
                <a16:creationId xmlns:a16="http://schemas.microsoft.com/office/drawing/2014/main" id="{35BFE116-C177-4AFA-9FDB-6C6035F6FBD7}"/>
              </a:ext>
            </a:extLst>
          </p:cNvPr>
          <p:cNvSpPr>
            <a:spLocks noGrp="1"/>
          </p:cNvSpPr>
          <p:nvPr>
            <p:ph type="ftr" sz="quarter" idx="10"/>
          </p:nvPr>
        </p:nvSpPr>
        <p:spPr>
          <a:xfrm>
            <a:off x="672950" y="4813927"/>
            <a:ext cx="5749887" cy="170036"/>
          </a:xfrm>
        </p:spPr>
        <p:txBody>
          <a:bodyPr anchor="ctr">
            <a:normAutofit/>
          </a:bodyPr>
          <a:lstStyle/>
          <a:p>
            <a:pPr>
              <a:lnSpc>
                <a:spcPct val="90000"/>
              </a:lnSpc>
              <a:spcAft>
                <a:spcPts val="600"/>
              </a:spcAft>
            </a:pPr>
            <a:r>
              <a:rPr lang="it-IT" sz="500" dirty="0"/>
              <a:t>Stockholm July 2020</a:t>
            </a:r>
          </a:p>
        </p:txBody>
      </p:sp>
      <p:pic>
        <p:nvPicPr>
          <p:cNvPr id="6" name="Platshållare för innehåll 5" descr="En bild som visar person, skjorta, håller, ung&#10;&#10;Automatiskt genererad beskrivning">
            <a:extLst>
              <a:ext uri="{FF2B5EF4-FFF2-40B4-BE49-F238E27FC236}">
                <a16:creationId xmlns:a16="http://schemas.microsoft.com/office/drawing/2014/main" id="{6D5D3BAD-F9B2-4551-8D34-0DFE5130BAF6}"/>
              </a:ext>
            </a:extLst>
          </p:cNvPr>
          <p:cNvPicPr>
            <a:picLocks noGrp="1" noChangeAspect="1"/>
          </p:cNvPicPr>
          <p:nvPr>
            <p:ph type="pic" sz="quarter" idx="14"/>
          </p:nvPr>
        </p:nvPicPr>
        <p:blipFill rotWithShape="1">
          <a:blip r:embed="rId6"/>
          <a:stretch/>
        </p:blipFill>
        <p:spPr>
          <a:xfrm>
            <a:off x="510117" y="990600"/>
            <a:ext cx="1443179" cy="1425139"/>
          </a:xfrm>
          <a:noFill/>
        </p:spPr>
      </p:pic>
      <p:pic>
        <p:nvPicPr>
          <p:cNvPr id="6146" name="Picture 2" descr="SDG 16 – Achieving Peaceful and Inclusive Societies - PRIO">
            <a:extLst>
              <a:ext uri="{FF2B5EF4-FFF2-40B4-BE49-F238E27FC236}">
                <a16:creationId xmlns:a16="http://schemas.microsoft.com/office/drawing/2014/main" id="{9CFBD3DD-5D31-4C4E-80AA-5B50827B782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117" y="2840838"/>
            <a:ext cx="1443179" cy="1443179"/>
          </a:xfrm>
          <a:prstGeom prst="rect">
            <a:avLst/>
          </a:prstGeom>
          <a:noFill/>
          <a:extLst>
            <a:ext uri="{909E8E84-426E-40DD-AFC4-6F175D3DCCD1}">
              <a14:hiddenFill xmlns:a14="http://schemas.microsoft.com/office/drawing/2010/main">
                <a:solidFill>
                  <a:srgbClr val="FFFFFF"/>
                </a:solidFill>
              </a14:hiddenFill>
            </a:ext>
          </a:extLst>
        </p:spPr>
      </p:pic>
      <p:pic>
        <p:nvPicPr>
          <p:cNvPr id="16" name="Audio 15">
            <a:hlinkClick r:id="" action="ppaction://media"/>
            <a:extLst>
              <a:ext uri="{FF2B5EF4-FFF2-40B4-BE49-F238E27FC236}">
                <a16:creationId xmlns:a16="http://schemas.microsoft.com/office/drawing/2014/main" id="{1E7F31F8-9473-439F-A7D3-4708C4AF80D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741799120"/>
      </p:ext>
    </p:extLst>
  </p:cSld>
  <p:clrMapOvr>
    <a:masterClrMapping/>
  </p:clrMapOvr>
  <mc:AlternateContent xmlns:mc="http://schemas.openxmlformats.org/markup-compatibility/2006">
    <mc:Choice xmlns:p14="http://schemas.microsoft.com/office/powerpoint/2010/main" Requires="p14">
      <p:transition spd="slow" p14:dur="2000" advTm="31865"/>
    </mc:Choice>
    <mc:Fallback>
      <p:transition spd="slow" advTm="31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E5AC98D-F355-40A7-AE06-34C83BDB9B2C}"/>
              </a:ext>
            </a:extLst>
          </p:cNvPr>
          <p:cNvSpPr>
            <a:spLocks noGrp="1"/>
          </p:cNvSpPr>
          <p:nvPr>
            <p:ph type="title"/>
          </p:nvPr>
        </p:nvSpPr>
        <p:spPr>
          <a:xfrm>
            <a:off x="498474" y="219819"/>
            <a:ext cx="8071126" cy="362119"/>
          </a:xfrm>
        </p:spPr>
        <p:txBody>
          <a:bodyPr anchor="b">
            <a:normAutofit/>
          </a:bodyPr>
          <a:lstStyle/>
          <a:p>
            <a:pPr>
              <a:lnSpc>
                <a:spcPct val="90000"/>
              </a:lnSpc>
            </a:pPr>
            <a:r>
              <a:rPr lang="sv-SE" sz="1800" dirty="0" err="1"/>
              <a:t>We</a:t>
            </a:r>
            <a:r>
              <a:rPr lang="sv-SE" sz="1800" dirty="0"/>
              <a:t> support </a:t>
            </a:r>
            <a:r>
              <a:rPr lang="sv-SE" sz="1800" dirty="0" err="1"/>
              <a:t>Goal</a:t>
            </a:r>
            <a:r>
              <a:rPr lang="sv-SE" sz="1800" dirty="0"/>
              <a:t> 17: Partnerships for the </a:t>
            </a:r>
            <a:r>
              <a:rPr lang="sv-SE" sz="1800" dirty="0" err="1"/>
              <a:t>Goals</a:t>
            </a:r>
            <a:endParaRPr lang="sv-SE" sz="1800" dirty="0"/>
          </a:p>
        </p:txBody>
      </p:sp>
      <p:sp>
        <p:nvSpPr>
          <p:cNvPr id="11" name="Content Placeholder 2">
            <a:extLst>
              <a:ext uri="{FF2B5EF4-FFF2-40B4-BE49-F238E27FC236}">
                <a16:creationId xmlns:a16="http://schemas.microsoft.com/office/drawing/2014/main" id="{DE0E858D-4872-49DD-BEBF-372C7FE243F8}"/>
              </a:ext>
            </a:extLst>
          </p:cNvPr>
          <p:cNvSpPr>
            <a:spLocks noGrp="1"/>
          </p:cNvSpPr>
          <p:nvPr>
            <p:ph idx="1"/>
          </p:nvPr>
        </p:nvSpPr>
        <p:spPr>
          <a:xfrm>
            <a:off x="2631581" y="892886"/>
            <a:ext cx="6088270" cy="3449994"/>
          </a:xfrm>
        </p:spPr>
        <p:txBody>
          <a:bodyPr>
            <a:normAutofit fontScale="70000" lnSpcReduction="20000"/>
          </a:bodyPr>
          <a:lstStyle/>
          <a:p>
            <a:pPr marL="342900" indent="-342900">
              <a:buFont typeface="Arial" panose="020B0604020202020204" pitchFamily="34" charset="0"/>
              <a:buChar char="•"/>
            </a:pPr>
            <a:r>
              <a:rPr lang="en-US" dirty="0"/>
              <a:t>We shall broaden the perimeter of application of the Code of Conduct by influencing our suppliers and Ecosystem to implement the principles described above. The purpose is to ensure that suppliers of products and services also can initiate a program and live up to the principles in responsible sourcing standards. </a:t>
            </a:r>
            <a:br>
              <a:rPr lang="en-US" dirty="0"/>
            </a:br>
            <a:endParaRPr lang="en-US" dirty="0"/>
          </a:p>
          <a:p>
            <a:pPr marL="342900" indent="-342900">
              <a:buFont typeface="Arial" panose="020B0604020202020204" pitchFamily="34" charset="0"/>
              <a:buChar char="•"/>
            </a:pPr>
            <a:r>
              <a:rPr lang="en-US" dirty="0" err="1"/>
              <a:t>Chiesi</a:t>
            </a:r>
            <a:r>
              <a:rPr lang="en-US" dirty="0"/>
              <a:t> suppliers are required to inform their own suppliers of products and services on </a:t>
            </a:r>
            <a:r>
              <a:rPr lang="en-US" dirty="0" err="1"/>
              <a:t>Chiesi</a:t>
            </a:r>
            <a:r>
              <a:rPr lang="en-US" dirty="0"/>
              <a:t> standards set out in the Code of Conduct. </a:t>
            </a:r>
            <a:r>
              <a:rPr lang="en-US" dirty="0" err="1"/>
              <a:t>Chiesi</a:t>
            </a:r>
            <a:r>
              <a:rPr lang="en-US" dirty="0"/>
              <a:t> shall likewise ensure that suppliers of products and services meet these standards. </a:t>
            </a:r>
            <a:br>
              <a:rPr lang="en-US" dirty="0"/>
            </a:br>
            <a:endParaRPr lang="en-US" dirty="0"/>
          </a:p>
          <a:p>
            <a:pPr marL="342900" indent="-342900">
              <a:buFont typeface="Arial" panose="020B0604020202020204" pitchFamily="34" charset="0"/>
              <a:buChar char="•"/>
            </a:pPr>
            <a:r>
              <a:rPr lang="en-US" dirty="0"/>
              <a:t>We shall effectively communicate the principles of the Code to our employees.</a:t>
            </a:r>
          </a:p>
          <a:p>
            <a:endParaRPr lang="en-US" i="1" dirty="0"/>
          </a:p>
          <a:p>
            <a:endParaRPr lang="en-US" i="1" dirty="0"/>
          </a:p>
          <a:p>
            <a:endParaRPr lang="en-US" sz="1500" i="1" dirty="0"/>
          </a:p>
          <a:p>
            <a:endParaRPr lang="en-US" sz="1500" i="1" dirty="0"/>
          </a:p>
          <a:p>
            <a:r>
              <a:rPr lang="en-US" sz="1500" i="1" dirty="0"/>
              <a:t>For more specific information as well as information about our improvement areas, please see the </a:t>
            </a:r>
            <a:r>
              <a:rPr lang="en-US" sz="1500" i="1" dirty="0">
                <a:hlinkClick r:id="rId5"/>
              </a:rPr>
              <a:t>Code of Interdependence </a:t>
            </a:r>
            <a:endParaRPr lang="en-US" sz="1500" i="1" dirty="0"/>
          </a:p>
        </p:txBody>
      </p:sp>
      <p:sp>
        <p:nvSpPr>
          <p:cNvPr id="4" name="Platshållare för sidfot 3">
            <a:extLst>
              <a:ext uri="{FF2B5EF4-FFF2-40B4-BE49-F238E27FC236}">
                <a16:creationId xmlns:a16="http://schemas.microsoft.com/office/drawing/2014/main" id="{35BFE116-C177-4AFA-9FDB-6C6035F6FBD7}"/>
              </a:ext>
            </a:extLst>
          </p:cNvPr>
          <p:cNvSpPr>
            <a:spLocks noGrp="1"/>
          </p:cNvSpPr>
          <p:nvPr>
            <p:ph type="ftr" sz="quarter" idx="10"/>
          </p:nvPr>
        </p:nvSpPr>
        <p:spPr>
          <a:xfrm>
            <a:off x="672950" y="4813927"/>
            <a:ext cx="5749887" cy="170036"/>
          </a:xfrm>
        </p:spPr>
        <p:txBody>
          <a:bodyPr anchor="ctr">
            <a:normAutofit/>
          </a:bodyPr>
          <a:lstStyle/>
          <a:p>
            <a:pPr>
              <a:lnSpc>
                <a:spcPct val="90000"/>
              </a:lnSpc>
              <a:spcAft>
                <a:spcPts val="600"/>
              </a:spcAft>
            </a:pPr>
            <a:r>
              <a:rPr lang="it-IT" sz="500" dirty="0"/>
              <a:t>Stockholm July 2020</a:t>
            </a:r>
          </a:p>
        </p:txBody>
      </p:sp>
      <p:pic>
        <p:nvPicPr>
          <p:cNvPr id="6" name="Platshållare för innehåll 5" descr="En bild som visar person, skjorta, håller, ung&#10;&#10;Automatiskt genererad beskrivning">
            <a:extLst>
              <a:ext uri="{FF2B5EF4-FFF2-40B4-BE49-F238E27FC236}">
                <a16:creationId xmlns:a16="http://schemas.microsoft.com/office/drawing/2014/main" id="{6D5D3BAD-F9B2-4551-8D34-0DFE5130BAF6}"/>
              </a:ext>
            </a:extLst>
          </p:cNvPr>
          <p:cNvPicPr>
            <a:picLocks noGrp="1" noChangeAspect="1"/>
          </p:cNvPicPr>
          <p:nvPr>
            <p:ph type="pic" sz="quarter" idx="14"/>
          </p:nvPr>
        </p:nvPicPr>
        <p:blipFill rotWithShape="1">
          <a:blip r:embed="rId6"/>
          <a:stretch/>
        </p:blipFill>
        <p:spPr>
          <a:xfrm>
            <a:off x="510117" y="990600"/>
            <a:ext cx="1443179" cy="1425139"/>
          </a:xfrm>
          <a:noFill/>
        </p:spPr>
      </p:pic>
      <p:pic>
        <p:nvPicPr>
          <p:cNvPr id="5122" name="Picture 2" descr="Goal 17 | Department of Economic and Social Affairs">
            <a:extLst>
              <a:ext uri="{FF2B5EF4-FFF2-40B4-BE49-F238E27FC236}">
                <a16:creationId xmlns:a16="http://schemas.microsoft.com/office/drawing/2014/main" id="{B8CF2F64-5526-40CF-B3EA-3F75D18BE8D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8457" y="2824402"/>
            <a:ext cx="1466612" cy="1466612"/>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CD6976B4-09A8-4E10-87DC-3981F9B9995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165241620"/>
      </p:ext>
    </p:extLst>
  </p:cSld>
  <p:clrMapOvr>
    <a:masterClrMapping/>
  </p:clrMapOvr>
  <mc:AlternateContent xmlns:mc="http://schemas.openxmlformats.org/markup-compatibility/2006">
    <mc:Choice xmlns:p14="http://schemas.microsoft.com/office/powerpoint/2010/main" Requires="p14">
      <p:transition spd="slow" p14:dur="2000" advTm="51669"/>
    </mc:Choice>
    <mc:Fallback>
      <p:transition spd="slow" advTm="51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E5AC98D-F355-40A7-AE06-34C83BDB9B2C}"/>
              </a:ext>
            </a:extLst>
          </p:cNvPr>
          <p:cNvSpPr>
            <a:spLocks noGrp="1"/>
          </p:cNvSpPr>
          <p:nvPr>
            <p:ph type="title"/>
          </p:nvPr>
        </p:nvSpPr>
        <p:spPr>
          <a:xfrm>
            <a:off x="498474" y="219819"/>
            <a:ext cx="8071126" cy="362119"/>
          </a:xfrm>
        </p:spPr>
        <p:txBody>
          <a:bodyPr anchor="b">
            <a:normAutofit/>
          </a:bodyPr>
          <a:lstStyle/>
          <a:p>
            <a:pPr>
              <a:lnSpc>
                <a:spcPct val="90000"/>
              </a:lnSpc>
            </a:pPr>
            <a:r>
              <a:rPr lang="sv-SE" sz="1800" dirty="0" err="1"/>
              <a:t>Conclusion</a:t>
            </a:r>
            <a:endParaRPr lang="sv-SE" sz="1800" dirty="0"/>
          </a:p>
        </p:txBody>
      </p:sp>
      <p:sp>
        <p:nvSpPr>
          <p:cNvPr id="11" name="Content Placeholder 2">
            <a:extLst>
              <a:ext uri="{FF2B5EF4-FFF2-40B4-BE49-F238E27FC236}">
                <a16:creationId xmlns:a16="http://schemas.microsoft.com/office/drawing/2014/main" id="{DE0E858D-4872-49DD-BEBF-372C7FE243F8}"/>
              </a:ext>
            </a:extLst>
          </p:cNvPr>
          <p:cNvSpPr>
            <a:spLocks noGrp="1"/>
          </p:cNvSpPr>
          <p:nvPr>
            <p:ph idx="1"/>
          </p:nvPr>
        </p:nvSpPr>
        <p:spPr>
          <a:xfrm>
            <a:off x="2755406" y="892886"/>
            <a:ext cx="6088270" cy="3449994"/>
          </a:xfrm>
        </p:spPr>
        <p:txBody>
          <a:bodyPr>
            <a:normAutofit/>
          </a:bodyPr>
          <a:lstStyle/>
          <a:p>
            <a:r>
              <a:rPr lang="en-US" sz="1600" dirty="0"/>
              <a:t>Thank you for your attention! </a:t>
            </a:r>
          </a:p>
          <a:p>
            <a:endParaRPr lang="en-US" sz="1600" dirty="0"/>
          </a:p>
          <a:p>
            <a:r>
              <a:rPr lang="en-US" sz="1600" dirty="0"/>
              <a:t>If you want to have more details or if there is anything in this presentation that you don’t understand, please read the</a:t>
            </a:r>
            <a:r>
              <a:rPr lang="en-US" sz="1600" i="1" dirty="0">
                <a:hlinkClick r:id="rId5"/>
              </a:rPr>
              <a:t> Code of Interdependence </a:t>
            </a:r>
            <a:r>
              <a:rPr lang="en-US" sz="1600" dirty="0"/>
              <a:t>or talk to anyone at </a:t>
            </a:r>
            <a:r>
              <a:rPr lang="en-US" sz="1600" dirty="0" err="1"/>
              <a:t>Chiesi</a:t>
            </a:r>
            <a:r>
              <a:rPr lang="en-US" sz="1600" dirty="0"/>
              <a:t>. Likewise if you disagree or can’t comply with the aspirations presented in this presentation or in the Code you also need to contact </a:t>
            </a:r>
            <a:r>
              <a:rPr lang="en-US" sz="1600" dirty="0" err="1"/>
              <a:t>Chiesi</a:t>
            </a:r>
            <a:r>
              <a:rPr lang="en-US" sz="1600" dirty="0"/>
              <a:t> to discuss further. </a:t>
            </a:r>
          </a:p>
          <a:p>
            <a:endParaRPr lang="en-US" sz="1600" i="1" dirty="0"/>
          </a:p>
          <a:p>
            <a:r>
              <a:rPr lang="en-US" sz="1600" i="1" dirty="0"/>
              <a:t>	Sustainability isn’t always easy – that’s why we must 	cooperate and learn from each other! </a:t>
            </a:r>
          </a:p>
        </p:txBody>
      </p:sp>
      <p:sp>
        <p:nvSpPr>
          <p:cNvPr id="4" name="Platshållare för sidfot 3">
            <a:extLst>
              <a:ext uri="{FF2B5EF4-FFF2-40B4-BE49-F238E27FC236}">
                <a16:creationId xmlns:a16="http://schemas.microsoft.com/office/drawing/2014/main" id="{35BFE116-C177-4AFA-9FDB-6C6035F6FBD7}"/>
              </a:ext>
            </a:extLst>
          </p:cNvPr>
          <p:cNvSpPr>
            <a:spLocks noGrp="1"/>
          </p:cNvSpPr>
          <p:nvPr>
            <p:ph type="ftr" sz="quarter" idx="10"/>
          </p:nvPr>
        </p:nvSpPr>
        <p:spPr>
          <a:xfrm>
            <a:off x="672950" y="4813927"/>
            <a:ext cx="5749887" cy="170036"/>
          </a:xfrm>
        </p:spPr>
        <p:txBody>
          <a:bodyPr anchor="ctr">
            <a:normAutofit/>
          </a:bodyPr>
          <a:lstStyle/>
          <a:p>
            <a:pPr>
              <a:lnSpc>
                <a:spcPct val="90000"/>
              </a:lnSpc>
              <a:spcAft>
                <a:spcPts val="600"/>
              </a:spcAft>
            </a:pPr>
            <a:r>
              <a:rPr lang="it-IT" sz="500" dirty="0"/>
              <a:t>Stockholm July 2020</a:t>
            </a:r>
          </a:p>
        </p:txBody>
      </p:sp>
      <p:pic>
        <p:nvPicPr>
          <p:cNvPr id="6" name="Platshållare för innehåll 5" descr="En bild som visar person, skjorta, håller, ung&#10;&#10;Automatiskt genererad beskrivning">
            <a:extLst>
              <a:ext uri="{FF2B5EF4-FFF2-40B4-BE49-F238E27FC236}">
                <a16:creationId xmlns:a16="http://schemas.microsoft.com/office/drawing/2014/main" id="{6D5D3BAD-F9B2-4551-8D34-0DFE5130BAF6}"/>
              </a:ext>
            </a:extLst>
          </p:cNvPr>
          <p:cNvPicPr>
            <a:picLocks noGrp="1" noChangeAspect="1"/>
          </p:cNvPicPr>
          <p:nvPr>
            <p:ph type="pic" sz="quarter" idx="14"/>
          </p:nvPr>
        </p:nvPicPr>
        <p:blipFill rotWithShape="1">
          <a:blip r:embed="rId6"/>
          <a:stretch/>
        </p:blipFill>
        <p:spPr>
          <a:xfrm>
            <a:off x="510117" y="990600"/>
            <a:ext cx="1443179" cy="1425139"/>
          </a:xfrm>
          <a:noFill/>
        </p:spPr>
      </p:pic>
      <p:pic>
        <p:nvPicPr>
          <p:cNvPr id="8194" name="Picture 2" descr="Envision2030: 17 goals to transform the world for persons with ...">
            <a:extLst>
              <a:ext uri="{FF2B5EF4-FFF2-40B4-BE49-F238E27FC236}">
                <a16:creationId xmlns:a16="http://schemas.microsoft.com/office/drawing/2014/main" id="{01B0E38B-42E6-4DAC-B5FC-69091ACCDD4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488" y="2743295"/>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B3B74F86-6BED-4090-8BCF-C8EDA9431BB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1457730803"/>
      </p:ext>
    </p:extLst>
  </p:cSld>
  <p:clrMapOvr>
    <a:masterClrMapping/>
  </p:clrMapOvr>
  <mc:AlternateContent xmlns:mc="http://schemas.openxmlformats.org/markup-compatibility/2006">
    <mc:Choice xmlns:p14="http://schemas.microsoft.com/office/powerpoint/2010/main" Requires="p14">
      <p:transition spd="slow" p14:dur="2000" advTm="26760"/>
    </mc:Choice>
    <mc:Fallback>
      <p:transition spd="slow" advTm="267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 name="Rettangolo 35">
            <a:extLst>
              <a:ext uri="{FF2B5EF4-FFF2-40B4-BE49-F238E27FC236}">
                <a16:creationId xmlns:a16="http://schemas.microsoft.com/office/drawing/2014/main" id="{72BBC8A0-9A54-41C2-9FE6-3F4CCB2DF3CF}"/>
              </a:ext>
            </a:extLst>
          </p:cNvPr>
          <p:cNvSpPr/>
          <p:nvPr/>
        </p:nvSpPr>
        <p:spPr>
          <a:xfrm>
            <a:off x="1640012" y="2506967"/>
            <a:ext cx="2493380" cy="326474"/>
          </a:xfrm>
          <a:prstGeom prst="rect">
            <a:avLst/>
          </a:prstGeom>
          <a:solidFill>
            <a:schemeClr val="accent1">
              <a:lumMod val="20000"/>
              <a:lumOff val="80000"/>
            </a:schemeClr>
          </a:solidFill>
          <a:ln>
            <a:noFill/>
          </a:ln>
        </p:spPr>
        <p:style>
          <a:lnRef idx="3">
            <a:schemeClr val="lt1"/>
          </a:lnRef>
          <a:fillRef idx="1">
            <a:schemeClr val="accent2"/>
          </a:fillRef>
          <a:effectRef idx="1">
            <a:schemeClr val="accent2"/>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892">
              <a:defRPr/>
            </a:pPr>
            <a:endParaRPr lang="it-IT" sz="1350">
              <a:solidFill>
                <a:prstClr val="white"/>
              </a:solidFill>
              <a:latin typeface="Arial"/>
            </a:endParaRPr>
          </a:p>
        </p:txBody>
      </p:sp>
      <p:sp>
        <p:nvSpPr>
          <p:cNvPr id="37" name="Rettangolo 36">
            <a:extLst>
              <a:ext uri="{FF2B5EF4-FFF2-40B4-BE49-F238E27FC236}">
                <a16:creationId xmlns:a16="http://schemas.microsoft.com/office/drawing/2014/main" id="{965513B8-C71C-4F41-9505-AD682DEE62FC}"/>
              </a:ext>
            </a:extLst>
          </p:cNvPr>
          <p:cNvSpPr/>
          <p:nvPr/>
        </p:nvSpPr>
        <p:spPr>
          <a:xfrm>
            <a:off x="4668629" y="2006152"/>
            <a:ext cx="2493380" cy="326474"/>
          </a:xfrm>
          <a:prstGeom prst="rect">
            <a:avLst/>
          </a:prstGeom>
          <a:solidFill>
            <a:schemeClr val="accent1">
              <a:lumMod val="20000"/>
              <a:lumOff val="80000"/>
            </a:schemeClr>
          </a:solidFill>
          <a:ln>
            <a:noFill/>
          </a:ln>
        </p:spPr>
        <p:style>
          <a:lnRef idx="3">
            <a:schemeClr val="lt1"/>
          </a:lnRef>
          <a:fillRef idx="1">
            <a:schemeClr val="accent2"/>
          </a:fillRef>
          <a:effectRef idx="1">
            <a:schemeClr val="accent2"/>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892">
              <a:defRPr/>
            </a:pPr>
            <a:endParaRPr lang="it-IT" sz="1350">
              <a:solidFill>
                <a:prstClr val="white"/>
              </a:solidFill>
              <a:latin typeface="Arial"/>
            </a:endParaRPr>
          </a:p>
        </p:txBody>
      </p:sp>
      <p:sp>
        <p:nvSpPr>
          <p:cNvPr id="34" name="Rettangolo 33">
            <a:extLst>
              <a:ext uri="{FF2B5EF4-FFF2-40B4-BE49-F238E27FC236}">
                <a16:creationId xmlns:a16="http://schemas.microsoft.com/office/drawing/2014/main" id="{227DC023-979B-4FE7-B994-772EB575B2D5}"/>
              </a:ext>
            </a:extLst>
          </p:cNvPr>
          <p:cNvSpPr/>
          <p:nvPr/>
        </p:nvSpPr>
        <p:spPr>
          <a:xfrm>
            <a:off x="1640011" y="1311649"/>
            <a:ext cx="2493380" cy="326474"/>
          </a:xfrm>
          <a:prstGeom prst="rect">
            <a:avLst/>
          </a:prstGeom>
          <a:solidFill>
            <a:schemeClr val="accent1">
              <a:lumMod val="20000"/>
              <a:lumOff val="80000"/>
            </a:schemeClr>
          </a:solidFill>
          <a:ln>
            <a:noFill/>
          </a:ln>
        </p:spPr>
        <p:style>
          <a:lnRef idx="3">
            <a:schemeClr val="lt1"/>
          </a:lnRef>
          <a:fillRef idx="1">
            <a:schemeClr val="accent2"/>
          </a:fillRef>
          <a:effectRef idx="1">
            <a:schemeClr val="accent2"/>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892">
              <a:defRPr/>
            </a:pPr>
            <a:endParaRPr lang="it-IT" sz="1350">
              <a:solidFill>
                <a:prstClr val="white"/>
              </a:solidFill>
              <a:latin typeface="Arial"/>
            </a:endParaRPr>
          </a:p>
        </p:txBody>
      </p:sp>
      <p:sp>
        <p:nvSpPr>
          <p:cNvPr id="35" name="Rettangolo 34">
            <a:extLst>
              <a:ext uri="{FF2B5EF4-FFF2-40B4-BE49-F238E27FC236}">
                <a16:creationId xmlns:a16="http://schemas.microsoft.com/office/drawing/2014/main" id="{1F758510-13BB-404F-8CFE-C2F96473EBB4}"/>
              </a:ext>
            </a:extLst>
          </p:cNvPr>
          <p:cNvSpPr/>
          <p:nvPr/>
        </p:nvSpPr>
        <p:spPr>
          <a:xfrm>
            <a:off x="1640011" y="3271550"/>
            <a:ext cx="2493380" cy="326474"/>
          </a:xfrm>
          <a:prstGeom prst="rect">
            <a:avLst/>
          </a:prstGeom>
          <a:solidFill>
            <a:schemeClr val="accent1">
              <a:lumMod val="20000"/>
              <a:lumOff val="80000"/>
            </a:schemeClr>
          </a:solidFill>
          <a:ln>
            <a:noFill/>
          </a:ln>
        </p:spPr>
        <p:style>
          <a:lnRef idx="3">
            <a:schemeClr val="lt1"/>
          </a:lnRef>
          <a:fillRef idx="1">
            <a:schemeClr val="accent2"/>
          </a:fillRef>
          <a:effectRef idx="1">
            <a:schemeClr val="accent2"/>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892">
              <a:defRPr/>
            </a:pPr>
            <a:endParaRPr lang="it-IT" sz="1350">
              <a:solidFill>
                <a:prstClr val="white"/>
              </a:solidFill>
              <a:latin typeface="Arial"/>
            </a:endParaRPr>
          </a:p>
        </p:txBody>
      </p:sp>
      <p:sp>
        <p:nvSpPr>
          <p:cNvPr id="30" name="Rettangolo 29">
            <a:extLst>
              <a:ext uri="{FF2B5EF4-FFF2-40B4-BE49-F238E27FC236}">
                <a16:creationId xmlns:a16="http://schemas.microsoft.com/office/drawing/2014/main" id="{47F56A0D-231B-4C33-943F-54CA6C211366}"/>
              </a:ext>
            </a:extLst>
          </p:cNvPr>
          <p:cNvSpPr/>
          <p:nvPr/>
        </p:nvSpPr>
        <p:spPr>
          <a:xfrm>
            <a:off x="1937798" y="1275713"/>
            <a:ext cx="982769" cy="304699"/>
          </a:xfrm>
          <a:prstGeom prst="rect">
            <a:avLst/>
          </a:prstGeom>
        </p:spPr>
        <p:txBody>
          <a:bodyPr wrap="square">
            <a:spAutoFit/>
          </a:bodyPr>
          <a:lstStyle/>
          <a:p>
            <a:pPr defTabSz="342892">
              <a:lnSpc>
                <a:spcPct val="107000"/>
              </a:lnSpc>
              <a:spcAft>
                <a:spcPts val="600"/>
              </a:spcAft>
              <a:defRPr/>
            </a:pPr>
            <a:r>
              <a:rPr lang="en-GB" sz="1350" dirty="0">
                <a:solidFill>
                  <a:srgbClr val="0075A8"/>
                </a:solidFill>
                <a:latin typeface="Arial Black" panose="020B0A04020102020204" pitchFamily="34" charset="0"/>
                <a:ea typeface="DengXian" panose="02010600030101010101" pitchFamily="2" charset="-122"/>
                <a:cs typeface="Times New Roman" panose="02020603050405020304" pitchFamily="18" charset="0"/>
              </a:rPr>
              <a:t>PLANET</a:t>
            </a:r>
            <a:endParaRPr lang="it-IT" sz="1350" dirty="0">
              <a:solidFill>
                <a:srgbClr val="0075A8"/>
              </a:solidFill>
              <a:latin typeface="Arial Black" panose="020B0A04020102020204" pitchFamily="34" charset="0"/>
              <a:ea typeface="DengXian" panose="02010600030101010101" pitchFamily="2" charset="-122"/>
              <a:cs typeface="Times New Roman" panose="02020603050405020304" pitchFamily="18" charset="0"/>
            </a:endParaRPr>
          </a:p>
        </p:txBody>
      </p:sp>
      <p:sp>
        <p:nvSpPr>
          <p:cNvPr id="31" name="Rettangolo 30">
            <a:extLst>
              <a:ext uri="{FF2B5EF4-FFF2-40B4-BE49-F238E27FC236}">
                <a16:creationId xmlns:a16="http://schemas.microsoft.com/office/drawing/2014/main" id="{6CF5281D-97AA-42B7-AB7F-0A2434AE4DEE}"/>
              </a:ext>
            </a:extLst>
          </p:cNvPr>
          <p:cNvSpPr/>
          <p:nvPr/>
        </p:nvSpPr>
        <p:spPr>
          <a:xfrm>
            <a:off x="2020236" y="3318241"/>
            <a:ext cx="1553439" cy="304699"/>
          </a:xfrm>
          <a:prstGeom prst="rect">
            <a:avLst/>
          </a:prstGeom>
        </p:spPr>
        <p:txBody>
          <a:bodyPr wrap="none">
            <a:spAutoFit/>
          </a:bodyPr>
          <a:lstStyle/>
          <a:p>
            <a:pPr defTabSz="342892">
              <a:lnSpc>
                <a:spcPct val="107000"/>
              </a:lnSpc>
              <a:spcAft>
                <a:spcPts val="600"/>
              </a:spcAft>
              <a:defRPr/>
            </a:pPr>
            <a:r>
              <a:rPr lang="en-GB" sz="1350" dirty="0">
                <a:solidFill>
                  <a:srgbClr val="0075A8"/>
                </a:solidFill>
                <a:latin typeface="Arial Black" panose="020B0A04020102020204" pitchFamily="34" charset="0"/>
                <a:ea typeface="DengXian" panose="02010600030101010101" pitchFamily="2" charset="-122"/>
                <a:cs typeface="Times New Roman" panose="02020603050405020304" pitchFamily="18" charset="0"/>
              </a:rPr>
              <a:t>PARTNERSHIP</a:t>
            </a:r>
            <a:endParaRPr lang="it-IT" sz="1350" dirty="0">
              <a:solidFill>
                <a:srgbClr val="0075A8"/>
              </a:solidFill>
              <a:latin typeface="Arial Black" panose="020B0A04020102020204" pitchFamily="34" charset="0"/>
              <a:ea typeface="DengXian" panose="02010600030101010101" pitchFamily="2" charset="-122"/>
              <a:cs typeface="Times New Roman" panose="02020603050405020304" pitchFamily="18" charset="0"/>
            </a:endParaRPr>
          </a:p>
        </p:txBody>
      </p:sp>
      <p:sp>
        <p:nvSpPr>
          <p:cNvPr id="32" name="Rettangolo 31">
            <a:extLst>
              <a:ext uri="{FF2B5EF4-FFF2-40B4-BE49-F238E27FC236}">
                <a16:creationId xmlns:a16="http://schemas.microsoft.com/office/drawing/2014/main" id="{7A82956D-06C3-4E6C-AA4F-C1B531B817CD}"/>
              </a:ext>
            </a:extLst>
          </p:cNvPr>
          <p:cNvSpPr/>
          <p:nvPr/>
        </p:nvSpPr>
        <p:spPr>
          <a:xfrm>
            <a:off x="2084009" y="2596894"/>
            <a:ext cx="1129476" cy="304699"/>
          </a:xfrm>
          <a:prstGeom prst="rect">
            <a:avLst/>
          </a:prstGeom>
        </p:spPr>
        <p:txBody>
          <a:bodyPr wrap="none">
            <a:spAutoFit/>
          </a:bodyPr>
          <a:lstStyle/>
          <a:p>
            <a:pPr defTabSz="342892">
              <a:lnSpc>
                <a:spcPct val="107000"/>
              </a:lnSpc>
              <a:spcAft>
                <a:spcPts val="600"/>
              </a:spcAft>
              <a:defRPr/>
            </a:pPr>
            <a:r>
              <a:rPr lang="en-GB" sz="1350" dirty="0">
                <a:solidFill>
                  <a:srgbClr val="0075A8"/>
                </a:solidFill>
                <a:latin typeface="Arial Black" panose="020B0A04020102020204" pitchFamily="34" charset="0"/>
                <a:ea typeface="DengXian" panose="02010600030101010101" pitchFamily="2" charset="-122"/>
                <a:cs typeface="Times New Roman" panose="02020603050405020304" pitchFamily="18" charset="0"/>
              </a:rPr>
              <a:t>PATIENTS</a:t>
            </a:r>
            <a:endParaRPr lang="it-IT" sz="1350" dirty="0">
              <a:solidFill>
                <a:srgbClr val="0075A8"/>
              </a:solidFill>
              <a:latin typeface="Arial Black" panose="020B0A04020102020204" pitchFamily="34" charset="0"/>
              <a:ea typeface="DengXian" panose="02010600030101010101" pitchFamily="2" charset="-122"/>
              <a:cs typeface="Times New Roman" panose="02020603050405020304" pitchFamily="18" charset="0"/>
            </a:endParaRPr>
          </a:p>
        </p:txBody>
      </p:sp>
      <p:sp>
        <p:nvSpPr>
          <p:cNvPr id="33" name="Rettangolo 32">
            <a:extLst>
              <a:ext uri="{FF2B5EF4-FFF2-40B4-BE49-F238E27FC236}">
                <a16:creationId xmlns:a16="http://schemas.microsoft.com/office/drawing/2014/main" id="{7E9CE27C-5D38-4BF3-960D-69220B8BF311}"/>
              </a:ext>
            </a:extLst>
          </p:cNvPr>
          <p:cNvSpPr/>
          <p:nvPr/>
        </p:nvSpPr>
        <p:spPr>
          <a:xfrm>
            <a:off x="5030580" y="2062697"/>
            <a:ext cx="944489" cy="304699"/>
          </a:xfrm>
          <a:prstGeom prst="rect">
            <a:avLst/>
          </a:prstGeom>
        </p:spPr>
        <p:txBody>
          <a:bodyPr wrap="none">
            <a:spAutoFit/>
          </a:bodyPr>
          <a:lstStyle/>
          <a:p>
            <a:pPr defTabSz="342892">
              <a:lnSpc>
                <a:spcPct val="107000"/>
              </a:lnSpc>
              <a:spcAft>
                <a:spcPts val="600"/>
              </a:spcAft>
              <a:defRPr/>
            </a:pPr>
            <a:r>
              <a:rPr lang="en-GB" sz="1350" dirty="0">
                <a:solidFill>
                  <a:srgbClr val="0075A8"/>
                </a:solidFill>
                <a:latin typeface="Arial Black" panose="020B0A04020102020204" pitchFamily="34" charset="0"/>
                <a:ea typeface="DengXian" panose="02010600030101010101" pitchFamily="2" charset="-122"/>
                <a:cs typeface="Times New Roman" panose="02020603050405020304" pitchFamily="18" charset="0"/>
              </a:rPr>
              <a:t>PEOPLE</a:t>
            </a:r>
            <a:endParaRPr lang="it-IT" sz="1350" dirty="0">
              <a:solidFill>
                <a:srgbClr val="0075A8"/>
              </a:solidFill>
              <a:latin typeface="Arial Black" panose="020B0A04020102020204" pitchFamily="34" charset="0"/>
              <a:ea typeface="DengXian" panose="02010600030101010101" pitchFamily="2" charset="-122"/>
              <a:cs typeface="Times New Roman" panose="02020603050405020304" pitchFamily="18" charset="0"/>
            </a:endParaRPr>
          </a:p>
        </p:txBody>
      </p:sp>
      <p:sp>
        <p:nvSpPr>
          <p:cNvPr id="40" name="CasellaDiTesto 39">
            <a:extLst>
              <a:ext uri="{FF2B5EF4-FFF2-40B4-BE49-F238E27FC236}">
                <a16:creationId xmlns:a16="http://schemas.microsoft.com/office/drawing/2014/main" id="{D3346779-2D4F-4C3B-B30E-91A2BCB1E986}"/>
              </a:ext>
            </a:extLst>
          </p:cNvPr>
          <p:cNvSpPr txBox="1"/>
          <p:nvPr/>
        </p:nvSpPr>
        <p:spPr>
          <a:xfrm>
            <a:off x="1592434" y="3620911"/>
            <a:ext cx="2466476" cy="687048"/>
          </a:xfrm>
          <a:prstGeom prst="rect">
            <a:avLst/>
          </a:prstGeom>
          <a:noFill/>
        </p:spPr>
        <p:txBody>
          <a:bodyPr wrap="square" rtlCol="0">
            <a:spAutoFit/>
          </a:bodyPr>
          <a:lstStyle/>
          <a:p>
            <a:pPr>
              <a:lnSpc>
                <a:spcPts val="1575"/>
              </a:lnSpc>
              <a:defRPr/>
            </a:pPr>
            <a:r>
              <a:rPr lang="en-GB" sz="900" b="1" dirty="0">
                <a:latin typeface="Calibri" panose="020F0502020204030204" pitchFamily="34" charset="0"/>
                <a:cs typeface="Calibri" panose="020F0502020204030204" pitchFamily="34" charset="0"/>
              </a:rPr>
              <a:t>Goal 4. </a:t>
            </a:r>
            <a:r>
              <a:rPr lang="en-GB" sz="900" dirty="0">
                <a:latin typeface="Calibri" panose="020F0502020204030204" pitchFamily="34" charset="0"/>
                <a:cs typeface="Calibri" panose="020F0502020204030204" pitchFamily="34" charset="0"/>
              </a:rPr>
              <a:t>Inspire other pharmaceutical companies to improve their sustainability work </a:t>
            </a:r>
          </a:p>
          <a:p>
            <a:pPr defTabSz="342892">
              <a:lnSpc>
                <a:spcPts val="1575"/>
              </a:lnSpc>
              <a:defRPr/>
            </a:pPr>
            <a:endParaRPr lang="en-GB" sz="900" dirty="0">
              <a:solidFill>
                <a:srgbClr val="000000"/>
              </a:solidFill>
              <a:latin typeface="Calibri" panose="020F0502020204030204" pitchFamily="34" charset="0"/>
              <a:cs typeface="Calibri" panose="020F0502020204030204" pitchFamily="34" charset="0"/>
            </a:endParaRPr>
          </a:p>
        </p:txBody>
      </p:sp>
      <p:sp>
        <p:nvSpPr>
          <p:cNvPr id="41" name="CasellaDiTesto 40">
            <a:extLst>
              <a:ext uri="{FF2B5EF4-FFF2-40B4-BE49-F238E27FC236}">
                <a16:creationId xmlns:a16="http://schemas.microsoft.com/office/drawing/2014/main" id="{6656DAD2-1405-4A7B-BD99-03C9BCC36C18}"/>
              </a:ext>
            </a:extLst>
          </p:cNvPr>
          <p:cNvSpPr txBox="1"/>
          <p:nvPr/>
        </p:nvSpPr>
        <p:spPr>
          <a:xfrm>
            <a:off x="4636407" y="1265266"/>
            <a:ext cx="2664831" cy="2738891"/>
          </a:xfrm>
          <a:prstGeom prst="rect">
            <a:avLst/>
          </a:prstGeom>
          <a:noFill/>
        </p:spPr>
        <p:txBody>
          <a:bodyPr wrap="square" rtlCol="0">
            <a:spAutoFit/>
          </a:bodyPr>
          <a:lstStyle/>
          <a:p>
            <a:pPr>
              <a:lnSpc>
                <a:spcPts val="1575"/>
              </a:lnSpc>
              <a:defRPr/>
            </a:pPr>
            <a:r>
              <a:rPr lang="en-GB" sz="900" b="1" dirty="0">
                <a:latin typeface="Calibri" panose="020F0502020204030204" pitchFamily="34" charset="0"/>
                <a:cs typeface="Calibri" panose="020F0502020204030204" pitchFamily="34" charset="0"/>
              </a:rPr>
              <a:t>Goal 5. </a:t>
            </a:r>
            <a:r>
              <a:rPr lang="en-GB" sz="900" dirty="0">
                <a:latin typeface="Calibri" panose="020F0502020204030204" pitchFamily="34" charset="0"/>
                <a:cs typeface="Calibri" panose="020F0502020204030204" pitchFamily="34" charset="0"/>
              </a:rPr>
              <a:t>Demand and encourage suppliers to commit to sustainability best practice</a:t>
            </a:r>
          </a:p>
          <a:p>
            <a:pPr>
              <a:lnSpc>
                <a:spcPts val="1575"/>
              </a:lnSpc>
              <a:defRPr/>
            </a:pPr>
            <a:endParaRPr lang="en-US" sz="900" dirty="0">
              <a:latin typeface="Calibri" panose="020F0502020204030204" pitchFamily="34" charset="0"/>
              <a:cs typeface="Calibri" panose="020F0502020204030204" pitchFamily="34" charset="0"/>
            </a:endParaRPr>
          </a:p>
          <a:p>
            <a:pPr>
              <a:lnSpc>
                <a:spcPts val="1575"/>
              </a:lnSpc>
              <a:defRPr/>
            </a:pPr>
            <a:r>
              <a:rPr lang="en-US" sz="900" dirty="0">
                <a:latin typeface="Calibri" panose="020F0502020204030204" pitchFamily="34" charset="0"/>
                <a:cs typeface="Calibri" panose="020F0502020204030204" pitchFamily="34" charset="0"/>
              </a:rPr>
              <a:t> </a:t>
            </a:r>
          </a:p>
          <a:p>
            <a:pPr>
              <a:lnSpc>
                <a:spcPts val="1575"/>
              </a:lnSpc>
              <a:defRPr/>
            </a:pPr>
            <a:endParaRPr lang="en-US" sz="900" dirty="0">
              <a:latin typeface="Calibri" panose="020F0502020204030204" pitchFamily="34" charset="0"/>
              <a:cs typeface="Calibri" panose="020F0502020204030204" pitchFamily="34" charset="0"/>
            </a:endParaRPr>
          </a:p>
          <a:p>
            <a:pPr>
              <a:lnSpc>
                <a:spcPts val="1575"/>
              </a:lnSpc>
              <a:defRPr/>
            </a:pPr>
            <a:br>
              <a:rPr lang="en-US" sz="900" dirty="0">
                <a:latin typeface="Calibri" panose="020F0502020204030204" pitchFamily="34" charset="0"/>
                <a:cs typeface="Calibri" panose="020F0502020204030204" pitchFamily="34" charset="0"/>
              </a:rPr>
            </a:br>
            <a:r>
              <a:rPr lang="en-US" sz="900" b="1" dirty="0">
                <a:latin typeface="Calibri" panose="020F0502020204030204" pitchFamily="34" charset="0"/>
                <a:cs typeface="Calibri" panose="020F0502020204030204" pitchFamily="34" charset="0"/>
              </a:rPr>
              <a:t>Goal 6. </a:t>
            </a:r>
            <a:r>
              <a:rPr lang="en-US" sz="900" dirty="0">
                <a:latin typeface="Calibri" panose="020F0502020204030204" pitchFamily="34" charset="0"/>
                <a:cs typeface="Calibri" panose="020F0502020204030204" pitchFamily="34" charset="0"/>
              </a:rPr>
              <a:t>Ensure high work-place well-being</a:t>
            </a:r>
          </a:p>
          <a:p>
            <a:pPr>
              <a:lnSpc>
                <a:spcPts val="1575"/>
              </a:lnSpc>
              <a:defRPr/>
            </a:pPr>
            <a:r>
              <a:rPr lang="en-US" sz="900" b="1" dirty="0">
                <a:latin typeface="Calibri" panose="020F0502020204030204" pitchFamily="34" charset="0"/>
                <a:cs typeface="Calibri" panose="020F0502020204030204" pitchFamily="34" charset="0"/>
              </a:rPr>
              <a:t>Goal 7. </a:t>
            </a:r>
            <a:r>
              <a:rPr lang="en-US" sz="900" dirty="0">
                <a:latin typeface="Calibri" panose="020F0502020204030204" pitchFamily="34" charset="0"/>
                <a:cs typeface="Calibri" panose="020F0502020204030204" pitchFamily="34" charset="0"/>
              </a:rPr>
              <a:t>Encourage continuous learning and improvement </a:t>
            </a:r>
          </a:p>
          <a:p>
            <a:pPr>
              <a:lnSpc>
                <a:spcPts val="1575"/>
              </a:lnSpc>
              <a:defRPr/>
            </a:pPr>
            <a:r>
              <a:rPr lang="en-US" sz="900" b="1" dirty="0">
                <a:latin typeface="Calibri" panose="020F0502020204030204" pitchFamily="34" charset="0"/>
                <a:cs typeface="Calibri" panose="020F0502020204030204" pitchFamily="34" charset="0"/>
              </a:rPr>
              <a:t>Goal 8. </a:t>
            </a:r>
            <a:r>
              <a:rPr lang="en-US" sz="900" dirty="0">
                <a:latin typeface="Calibri" panose="020F0502020204030204" pitchFamily="34" charset="0"/>
                <a:cs typeface="Calibri" panose="020F0502020204030204" pitchFamily="34" charset="0"/>
              </a:rPr>
              <a:t>Reduce risk of irregularities at </a:t>
            </a:r>
            <a:r>
              <a:rPr lang="en-US" sz="900" dirty="0" err="1">
                <a:latin typeface="Calibri" panose="020F0502020204030204" pitchFamily="34" charset="0"/>
                <a:cs typeface="Calibri" panose="020F0502020204030204" pitchFamily="34" charset="0"/>
              </a:rPr>
              <a:t>Chiesi</a:t>
            </a:r>
            <a:r>
              <a:rPr lang="en-US" sz="900" dirty="0">
                <a:latin typeface="Calibri" panose="020F0502020204030204" pitchFamily="34" charset="0"/>
                <a:cs typeface="Calibri" panose="020F0502020204030204" pitchFamily="34" charset="0"/>
              </a:rPr>
              <a:t> Nordic</a:t>
            </a:r>
          </a:p>
          <a:p>
            <a:pPr>
              <a:lnSpc>
                <a:spcPts val="1575"/>
              </a:lnSpc>
              <a:defRPr/>
            </a:pPr>
            <a:r>
              <a:rPr lang="en-US" sz="900" b="1" dirty="0">
                <a:latin typeface="Calibri" panose="020F0502020204030204" pitchFamily="34" charset="0"/>
                <a:cs typeface="Calibri" panose="020F0502020204030204" pitchFamily="34" charset="0"/>
              </a:rPr>
              <a:t>Goal 9. </a:t>
            </a:r>
            <a:r>
              <a:rPr lang="en-US" sz="900" dirty="0">
                <a:latin typeface="Calibri" panose="020F0502020204030204" pitchFamily="34" charset="0"/>
                <a:cs typeface="Calibri" panose="020F0502020204030204" pitchFamily="34" charset="0"/>
              </a:rPr>
              <a:t>Use company resources and strengths to improve well-being of others</a:t>
            </a:r>
          </a:p>
          <a:p>
            <a:pPr>
              <a:lnSpc>
                <a:spcPts val="1575"/>
              </a:lnSpc>
              <a:defRPr/>
            </a:pPr>
            <a:endParaRPr lang="en-GB" sz="900" dirty="0">
              <a:latin typeface="Calibri" panose="020F0502020204030204" pitchFamily="34" charset="0"/>
              <a:cs typeface="Calibri" panose="020F0502020204030204" pitchFamily="34" charset="0"/>
            </a:endParaRPr>
          </a:p>
        </p:txBody>
      </p:sp>
      <p:pic>
        <p:nvPicPr>
          <p:cNvPr id="42" name="Elemento grafico 41">
            <a:extLst>
              <a:ext uri="{FF2B5EF4-FFF2-40B4-BE49-F238E27FC236}">
                <a16:creationId xmlns:a16="http://schemas.microsoft.com/office/drawing/2014/main" id="{03075C83-672C-47EF-AB1E-3843BCB39B59}"/>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751344" y="2535758"/>
            <a:ext cx="268890" cy="268890"/>
          </a:xfrm>
          <a:prstGeom prst="rect">
            <a:avLst/>
          </a:prstGeom>
        </p:spPr>
      </p:pic>
      <p:pic>
        <p:nvPicPr>
          <p:cNvPr id="44" name="Elemento grafico 43">
            <a:extLst>
              <a:ext uri="{FF2B5EF4-FFF2-40B4-BE49-F238E27FC236}">
                <a16:creationId xmlns:a16="http://schemas.microsoft.com/office/drawing/2014/main" id="{2A9E9FBE-E3CC-47B3-9D4A-566647B00578}"/>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70945" y="1278225"/>
            <a:ext cx="246651" cy="313208"/>
          </a:xfrm>
          <a:prstGeom prst="rect">
            <a:avLst/>
          </a:prstGeom>
        </p:spPr>
      </p:pic>
      <p:pic>
        <p:nvPicPr>
          <p:cNvPr id="45" name="Elemento grafico 44">
            <a:extLst>
              <a:ext uri="{FF2B5EF4-FFF2-40B4-BE49-F238E27FC236}">
                <a16:creationId xmlns:a16="http://schemas.microsoft.com/office/drawing/2014/main" id="{F7E4A829-8437-4B48-83A3-A83B00FE019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19806" y="2050690"/>
            <a:ext cx="296748" cy="237398"/>
          </a:xfrm>
          <a:prstGeom prst="rect">
            <a:avLst/>
          </a:prstGeom>
        </p:spPr>
      </p:pic>
      <p:pic>
        <p:nvPicPr>
          <p:cNvPr id="46" name="Elemento grafico 45">
            <a:extLst>
              <a:ext uri="{FF2B5EF4-FFF2-40B4-BE49-F238E27FC236}">
                <a16:creationId xmlns:a16="http://schemas.microsoft.com/office/drawing/2014/main" id="{26232CBD-8804-45E9-B686-774DAE7D8613}"/>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734496" y="3318240"/>
            <a:ext cx="309685" cy="254418"/>
          </a:xfrm>
          <a:prstGeom prst="rect">
            <a:avLst/>
          </a:prstGeom>
        </p:spPr>
      </p:pic>
      <p:sp>
        <p:nvSpPr>
          <p:cNvPr id="62" name="Rettangolo 61">
            <a:extLst>
              <a:ext uri="{FF2B5EF4-FFF2-40B4-BE49-F238E27FC236}">
                <a16:creationId xmlns:a16="http://schemas.microsoft.com/office/drawing/2014/main" id="{B5A9FA6A-8194-49BA-80ED-7789EFC979A2}"/>
              </a:ext>
            </a:extLst>
          </p:cNvPr>
          <p:cNvSpPr/>
          <p:nvPr/>
        </p:nvSpPr>
        <p:spPr>
          <a:xfrm>
            <a:off x="754936" y="-118619"/>
            <a:ext cx="7929740" cy="669414"/>
          </a:xfrm>
          <a:prstGeom prst="rect">
            <a:avLst/>
          </a:prstGeom>
        </p:spPr>
        <p:txBody>
          <a:bodyPr vert="horz" lIns="68580" tIns="34290" rIns="68580" bIns="34290" rtlCol="0" anchor="b" anchorCtr="0">
            <a:normAutofit fontScale="97500"/>
          </a:bodyPr>
          <a:lstStyle/>
          <a:p>
            <a:pPr defTabSz="914378">
              <a:spcBef>
                <a:spcPct val="0"/>
              </a:spcBef>
            </a:pPr>
            <a:r>
              <a:rPr lang="it-IT" sz="1950" b="1" dirty="0">
                <a:solidFill>
                  <a:schemeClr val="tx2"/>
                </a:solidFill>
                <a:latin typeface="Arial" panose="020B0604020202020204" pitchFamily="34" charset="0"/>
                <a:ea typeface="+mj-ea"/>
                <a:cs typeface="Arial" panose="020B0604020202020204" pitchFamily="34" charset="0"/>
              </a:rPr>
              <a:t>Sustainability plan for Chiesi Nordic 2020-22 </a:t>
            </a:r>
          </a:p>
        </p:txBody>
      </p:sp>
      <p:sp>
        <p:nvSpPr>
          <p:cNvPr id="3" name="Rektangel 2">
            <a:extLst>
              <a:ext uri="{FF2B5EF4-FFF2-40B4-BE49-F238E27FC236}">
                <a16:creationId xmlns:a16="http://schemas.microsoft.com/office/drawing/2014/main" id="{BA6BFE93-2F3C-4E29-858A-2E845AF6FE98}"/>
              </a:ext>
            </a:extLst>
          </p:cNvPr>
          <p:cNvSpPr/>
          <p:nvPr/>
        </p:nvSpPr>
        <p:spPr>
          <a:xfrm>
            <a:off x="1640013" y="1572368"/>
            <a:ext cx="2604827" cy="1663597"/>
          </a:xfrm>
          <a:prstGeom prst="rect">
            <a:avLst/>
          </a:prstGeom>
        </p:spPr>
        <p:txBody>
          <a:bodyPr wrap="square">
            <a:spAutoFit/>
          </a:bodyPr>
          <a:lstStyle/>
          <a:p>
            <a:pPr>
              <a:lnSpc>
                <a:spcPct val="150000"/>
              </a:lnSpc>
            </a:pPr>
            <a:r>
              <a:rPr lang="en-US" sz="900" b="1" dirty="0">
                <a:latin typeface="Calibri" panose="020F0502020204030204" pitchFamily="34" charset="0"/>
                <a:cs typeface="Calibri" panose="020F0502020204030204" pitchFamily="34" charset="0"/>
              </a:rPr>
              <a:t>Goal 1. </a:t>
            </a:r>
            <a:r>
              <a:rPr lang="en-US" sz="900" dirty="0">
                <a:latin typeface="Calibri" panose="020F0502020204030204" pitchFamily="34" charset="0"/>
                <a:cs typeface="Calibri" panose="020F0502020204030204" pitchFamily="34" charset="0"/>
              </a:rPr>
              <a:t>Reduce CO2 emissions by at least 40% per employee between 2019-2022 </a:t>
            </a:r>
          </a:p>
          <a:p>
            <a:pPr lvl="0"/>
            <a:br>
              <a:rPr lang="en-GB" sz="900" b="1" dirty="0"/>
            </a:br>
            <a:r>
              <a:rPr lang="en-GB" sz="900" b="1" dirty="0"/>
              <a:t>Goal 2. </a:t>
            </a:r>
            <a:r>
              <a:rPr lang="en-GB" sz="900" dirty="0"/>
              <a:t>Adopt a more circular approach to consumption </a:t>
            </a:r>
            <a:endParaRPr lang="sv-SE" sz="900" dirty="0">
              <a:latin typeface="Calibri" panose="020F0502020204030204" pitchFamily="34" charset="0"/>
              <a:cs typeface="Calibri" panose="020F0502020204030204" pitchFamily="34" charset="0"/>
            </a:endParaRPr>
          </a:p>
          <a:p>
            <a:pPr lvl="0"/>
            <a:endParaRPr lang="en-US" sz="900" dirty="0">
              <a:latin typeface="Calibri" panose="020F0502020204030204" pitchFamily="34" charset="0"/>
              <a:cs typeface="Calibri" panose="020F0502020204030204" pitchFamily="34" charset="0"/>
            </a:endParaRPr>
          </a:p>
          <a:p>
            <a:pPr>
              <a:lnSpc>
                <a:spcPct val="150000"/>
              </a:lnSpc>
            </a:pPr>
            <a:endParaRPr lang="en-US" sz="900" dirty="0">
              <a:latin typeface="Calibri" panose="020F0502020204030204" pitchFamily="34" charset="0"/>
              <a:cs typeface="Calibri" panose="020F0502020204030204" pitchFamily="34" charset="0"/>
            </a:endParaRPr>
          </a:p>
          <a:p>
            <a:pPr>
              <a:lnSpc>
                <a:spcPct val="150000"/>
              </a:lnSpc>
            </a:pPr>
            <a:r>
              <a:rPr lang="en-GB" sz="900" b="1" dirty="0">
                <a:latin typeface="Calibri" panose="020F0502020204030204" pitchFamily="34" charset="0"/>
                <a:cs typeface="Calibri" panose="020F0502020204030204" pitchFamily="34" charset="0"/>
              </a:rPr>
              <a:t>Goal 3. </a:t>
            </a:r>
            <a:r>
              <a:rPr lang="en-GB" sz="900" dirty="0">
                <a:latin typeface="Calibri" panose="020F0502020204030204" pitchFamily="34" charset="0"/>
                <a:cs typeface="Calibri" panose="020F0502020204030204" pitchFamily="34" charset="0"/>
              </a:rPr>
              <a:t>Ensure that Chiesi products benefit those in need of them</a:t>
            </a:r>
          </a:p>
        </p:txBody>
      </p:sp>
      <p:pic>
        <p:nvPicPr>
          <p:cNvPr id="7" name="Bildobjekt 6">
            <a:extLst>
              <a:ext uri="{FF2B5EF4-FFF2-40B4-BE49-F238E27FC236}">
                <a16:creationId xmlns:a16="http://schemas.microsoft.com/office/drawing/2014/main" id="{A64746B4-AF0F-4282-84EC-06F3EACEF9E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892024" y="1783945"/>
            <a:ext cx="241369" cy="241369"/>
          </a:xfrm>
          <a:prstGeom prst="rect">
            <a:avLst/>
          </a:prstGeom>
        </p:spPr>
      </p:pic>
      <p:pic>
        <p:nvPicPr>
          <p:cNvPr id="47" name="Bildobjekt 46">
            <a:extLst>
              <a:ext uri="{FF2B5EF4-FFF2-40B4-BE49-F238E27FC236}">
                <a16:creationId xmlns:a16="http://schemas.microsoft.com/office/drawing/2014/main" id="{4FD652FF-89B7-4892-91F6-280CB6A7D10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889800" y="2139758"/>
            <a:ext cx="241369" cy="241369"/>
          </a:xfrm>
          <a:prstGeom prst="rect">
            <a:avLst/>
          </a:prstGeom>
        </p:spPr>
      </p:pic>
      <p:pic>
        <p:nvPicPr>
          <p:cNvPr id="64" name="Bildobjekt 63">
            <a:extLst>
              <a:ext uri="{FF2B5EF4-FFF2-40B4-BE49-F238E27FC236}">
                <a16:creationId xmlns:a16="http://schemas.microsoft.com/office/drawing/2014/main" id="{4C238FD2-2080-47C3-9163-1C0AE143649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916039" y="3879576"/>
            <a:ext cx="222423" cy="245265"/>
          </a:xfrm>
          <a:prstGeom prst="rect">
            <a:avLst/>
          </a:prstGeom>
        </p:spPr>
      </p:pic>
      <p:pic>
        <p:nvPicPr>
          <p:cNvPr id="66" name="Bildobjekt 65">
            <a:extLst>
              <a:ext uri="{FF2B5EF4-FFF2-40B4-BE49-F238E27FC236}">
                <a16:creationId xmlns:a16="http://schemas.microsoft.com/office/drawing/2014/main" id="{A2FAA9E2-EB64-4DB0-AC50-8A37F42043A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97275" y="1517439"/>
            <a:ext cx="241369" cy="241369"/>
          </a:xfrm>
          <a:prstGeom prst="rect">
            <a:avLst/>
          </a:prstGeom>
        </p:spPr>
      </p:pic>
      <p:pic>
        <p:nvPicPr>
          <p:cNvPr id="1027" name="Picture 3" descr="Bildresultat för sdg 3">
            <a:hlinkClick r:id="rId13"/>
            <a:extLst>
              <a:ext uri="{FF2B5EF4-FFF2-40B4-BE49-F238E27FC236}">
                <a16:creationId xmlns:a16="http://schemas.microsoft.com/office/drawing/2014/main" id="{EEBFB090-E16F-4239-9C3E-F088F9EAF92C}"/>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597176" y="3000920"/>
            <a:ext cx="239867" cy="208813"/>
          </a:xfrm>
          <a:prstGeom prst="rect">
            <a:avLst/>
          </a:prstGeom>
          <a:noFill/>
          <a:extLst>
            <a:ext uri="{909E8E84-426E-40DD-AFC4-6F175D3DCCD1}">
              <a14:hiddenFill xmlns:a14="http://schemas.microsoft.com/office/drawing/2010/main">
                <a:solidFill>
                  <a:srgbClr val="FFFFFF"/>
                </a:solidFill>
              </a14:hiddenFill>
            </a:ext>
          </a:extLst>
        </p:spPr>
      </p:pic>
      <p:pic>
        <p:nvPicPr>
          <p:cNvPr id="9" name="Bildobjekt 8" descr="En bild som visar ritning&#10;&#10;Automatiskt genererad beskrivning">
            <a:extLst>
              <a:ext uri="{FF2B5EF4-FFF2-40B4-BE49-F238E27FC236}">
                <a16:creationId xmlns:a16="http://schemas.microsoft.com/office/drawing/2014/main" id="{29530518-26CA-4CD3-A634-BE3A315CDF1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596352" y="3883472"/>
            <a:ext cx="241369" cy="241369"/>
          </a:xfrm>
          <a:prstGeom prst="rect">
            <a:avLst/>
          </a:prstGeom>
        </p:spPr>
      </p:pic>
      <p:pic>
        <p:nvPicPr>
          <p:cNvPr id="67" name="Bildobjekt 66" descr="En bild som visar ritning&#10;&#10;Automatiskt genererad beskrivning">
            <a:extLst>
              <a:ext uri="{FF2B5EF4-FFF2-40B4-BE49-F238E27FC236}">
                <a16:creationId xmlns:a16="http://schemas.microsoft.com/office/drawing/2014/main" id="{A6785F7D-D022-4135-A788-EC47C00216C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220564" y="1517439"/>
            <a:ext cx="241369" cy="241369"/>
          </a:xfrm>
          <a:prstGeom prst="rect">
            <a:avLst/>
          </a:prstGeom>
        </p:spPr>
      </p:pic>
      <p:pic>
        <p:nvPicPr>
          <p:cNvPr id="1029" name="Picture 5" descr="Bildresultat för sdg goal 8 logo">
            <a:hlinkClick r:id="rId16"/>
            <a:extLst>
              <a:ext uri="{FF2B5EF4-FFF2-40B4-BE49-F238E27FC236}">
                <a16:creationId xmlns:a16="http://schemas.microsoft.com/office/drawing/2014/main" id="{E0117E60-1C4D-4FD2-9BF5-E9A27E7A03A5}"/>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10800000" flipV="1">
            <a:off x="6925782" y="2421863"/>
            <a:ext cx="226014" cy="226014"/>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5" descr="Bildresultat för sdg goal 8 logo">
            <a:hlinkClick r:id="rId16"/>
            <a:extLst>
              <a:ext uri="{FF2B5EF4-FFF2-40B4-BE49-F238E27FC236}">
                <a16:creationId xmlns:a16="http://schemas.microsoft.com/office/drawing/2014/main" id="{133D84ED-CB6F-41EB-B32D-5149E930636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10800000" flipV="1">
            <a:off x="7244083" y="2790364"/>
            <a:ext cx="216261" cy="216261"/>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Bildresultat för sdg goal 5 logo">
            <a:hlinkClick r:id="rId18"/>
            <a:extLst>
              <a:ext uri="{FF2B5EF4-FFF2-40B4-BE49-F238E27FC236}">
                <a16:creationId xmlns:a16="http://schemas.microsoft.com/office/drawing/2014/main" id="{9948F841-CB4D-4068-BC99-2465CE576F77}"/>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244082" y="2422751"/>
            <a:ext cx="216261" cy="216261"/>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Bildresultat för sdg goal 16 logo">
            <a:hlinkClick r:id="rId20"/>
            <a:extLst>
              <a:ext uri="{FF2B5EF4-FFF2-40B4-BE49-F238E27FC236}">
                <a16:creationId xmlns:a16="http://schemas.microsoft.com/office/drawing/2014/main" id="{3888E48E-07ED-4208-B3BA-57F366F76618}"/>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233533" y="3148225"/>
            <a:ext cx="226811" cy="226811"/>
          </a:xfrm>
          <a:prstGeom prst="rect">
            <a:avLst/>
          </a:prstGeom>
          <a:noFill/>
          <a:extLst>
            <a:ext uri="{909E8E84-426E-40DD-AFC4-6F175D3DCCD1}">
              <a14:hiddenFill xmlns:a14="http://schemas.microsoft.com/office/drawing/2010/main">
                <a:solidFill>
                  <a:srgbClr val="FFFFFF"/>
                </a:solidFill>
              </a14:hiddenFill>
            </a:ext>
          </a:extLst>
        </p:spPr>
      </p:pic>
      <p:pic>
        <p:nvPicPr>
          <p:cNvPr id="38" name="Platshållare för innehåll 6" descr="En bild som visar ritning&#10;&#10;Automatiskt genererad beskrivning">
            <a:extLst>
              <a:ext uri="{FF2B5EF4-FFF2-40B4-BE49-F238E27FC236}">
                <a16:creationId xmlns:a16="http://schemas.microsoft.com/office/drawing/2014/main" id="{0FF566DD-4A03-4F06-918B-91260FED6807}"/>
              </a:ext>
            </a:extLst>
          </p:cNvPr>
          <p:cNvPicPr>
            <a:picLocks noChangeAspect="1"/>
          </p:cNvPicPr>
          <p:nvPr/>
        </p:nvPicPr>
        <p:blipFill>
          <a:blip r:embed="rId22"/>
          <a:stretch>
            <a:fillRect/>
          </a:stretch>
        </p:blipFill>
        <p:spPr>
          <a:xfrm>
            <a:off x="7233533" y="3452386"/>
            <a:ext cx="226811" cy="226811"/>
          </a:xfrm>
          <a:prstGeom prst="rect">
            <a:avLst/>
          </a:prstGeom>
        </p:spPr>
      </p:pic>
      <p:pic>
        <p:nvPicPr>
          <p:cNvPr id="39" name="Platshållare för innehåll 6" descr="En bild som visar ritning&#10;&#10;Automatiskt genererad beskrivning">
            <a:extLst>
              <a:ext uri="{FF2B5EF4-FFF2-40B4-BE49-F238E27FC236}">
                <a16:creationId xmlns:a16="http://schemas.microsoft.com/office/drawing/2014/main" id="{C453554D-CB05-4119-87AE-30B9B8D0EC57}"/>
              </a:ext>
            </a:extLst>
          </p:cNvPr>
          <p:cNvPicPr>
            <a:picLocks noChangeAspect="1"/>
          </p:cNvPicPr>
          <p:nvPr/>
        </p:nvPicPr>
        <p:blipFill>
          <a:blip r:embed="rId22"/>
          <a:stretch>
            <a:fillRect/>
          </a:stretch>
        </p:blipFill>
        <p:spPr>
          <a:xfrm>
            <a:off x="3909334" y="2990947"/>
            <a:ext cx="218786" cy="218786"/>
          </a:xfrm>
          <a:prstGeom prst="rect">
            <a:avLst/>
          </a:prstGeom>
        </p:spPr>
      </p:pic>
    </p:spTree>
    <p:extLst>
      <p:ext uri="{BB962C8B-B14F-4D97-AF65-F5344CB8AC3E}">
        <p14:creationId xmlns:p14="http://schemas.microsoft.com/office/powerpoint/2010/main" val="27231781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latshållare för innehåll 4" descr="En bild som visar person, inomhus, bord, personer&#10;&#10;Automatiskt genererad beskrivning">
            <a:extLst>
              <a:ext uri="{FF2B5EF4-FFF2-40B4-BE49-F238E27FC236}">
                <a16:creationId xmlns:a16="http://schemas.microsoft.com/office/drawing/2014/main" id="{B33294A6-2BAE-416E-9114-387CE1C8D643}"/>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t="20853" b="4147"/>
          <a:stretch/>
        </p:blipFill>
        <p:spPr>
          <a:xfrm>
            <a:off x="15" y="7"/>
            <a:ext cx="9143985" cy="5143493"/>
          </a:xfrm>
          <a:prstGeom prst="rect">
            <a:avLst/>
          </a:prstGeom>
        </p:spPr>
      </p:pic>
      <p:sp>
        <p:nvSpPr>
          <p:cNvPr id="9" name="Content Placeholder 8">
            <a:extLst>
              <a:ext uri="{FF2B5EF4-FFF2-40B4-BE49-F238E27FC236}">
                <a16:creationId xmlns:a16="http://schemas.microsoft.com/office/drawing/2014/main" id="{9A81D623-A40F-441F-BDBF-52C64A589DF4}"/>
              </a:ext>
            </a:extLst>
          </p:cNvPr>
          <p:cNvSpPr>
            <a:spLocks noGrp="1"/>
          </p:cNvSpPr>
          <p:nvPr>
            <p:ph idx="1"/>
          </p:nvPr>
        </p:nvSpPr>
        <p:spPr>
          <a:xfrm>
            <a:off x="886795" y="1047499"/>
            <a:ext cx="7886700" cy="3876182"/>
          </a:xfrm>
        </p:spPr>
        <p:txBody>
          <a:bodyPr>
            <a:normAutofit fontScale="85000" lnSpcReduction="10000"/>
          </a:bodyPr>
          <a:lstStyle/>
          <a:p>
            <a:pPr marL="0" indent="0">
              <a:buNone/>
            </a:pPr>
            <a:r>
              <a:rPr lang="en-US" dirty="0">
                <a:solidFill>
                  <a:srgbClr val="FFFFFF"/>
                </a:solidFill>
              </a:rPr>
              <a:t>		</a:t>
            </a:r>
            <a:r>
              <a:rPr lang="en-US" dirty="0">
                <a:solidFill>
                  <a:schemeClr val="tx2"/>
                </a:solidFill>
              </a:rPr>
              <a:t>Digital signatures				</a:t>
            </a:r>
            <a:r>
              <a:rPr lang="en-US" sz="1800" dirty="0">
                <a:solidFill>
                  <a:schemeClr val="tx2"/>
                </a:solidFill>
              </a:rPr>
              <a:t>Transparent intranet</a:t>
            </a:r>
          </a:p>
          <a:p>
            <a:pPr marL="0" indent="0">
              <a:buNone/>
            </a:pPr>
            <a:r>
              <a:rPr lang="en-US" dirty="0">
                <a:solidFill>
                  <a:schemeClr val="tx2"/>
                </a:solidFill>
              </a:rPr>
              <a:t>	</a:t>
            </a:r>
            <a:r>
              <a:rPr lang="en-US" sz="2400" dirty="0">
                <a:solidFill>
                  <a:schemeClr val="tx2"/>
                </a:solidFill>
              </a:rPr>
              <a:t>More electric vehicles </a:t>
            </a:r>
            <a:r>
              <a:rPr lang="en-US" dirty="0">
                <a:solidFill>
                  <a:schemeClr val="tx2"/>
                </a:solidFill>
              </a:rPr>
              <a:t>			Inform about B-Corp!</a:t>
            </a:r>
          </a:p>
          <a:p>
            <a:pPr marL="0" indent="0">
              <a:buNone/>
            </a:pPr>
            <a:r>
              <a:rPr lang="en-US" dirty="0">
                <a:solidFill>
                  <a:schemeClr val="tx2"/>
                </a:solidFill>
              </a:rPr>
              <a:t>  Update agreement templates	</a:t>
            </a:r>
            <a:r>
              <a:rPr lang="en-US" sz="1650" dirty="0">
                <a:solidFill>
                  <a:schemeClr val="tx2"/>
                </a:solidFill>
              </a:rPr>
              <a:t>Tips &amp; Tricks</a:t>
            </a:r>
            <a:r>
              <a:rPr lang="en-US" dirty="0">
                <a:solidFill>
                  <a:schemeClr val="tx2"/>
                </a:solidFill>
              </a:rPr>
              <a:t>		</a:t>
            </a:r>
          </a:p>
          <a:p>
            <a:pPr marL="0" indent="0">
              <a:buNone/>
            </a:pPr>
            <a:r>
              <a:rPr lang="en-US" dirty="0">
                <a:solidFill>
                  <a:schemeClr val="tx2"/>
                </a:solidFill>
              </a:rPr>
              <a:t>			</a:t>
            </a:r>
            <a:r>
              <a:rPr lang="en-US" sz="2700" dirty="0">
                <a:solidFill>
                  <a:schemeClr val="tx2"/>
                </a:solidFill>
              </a:rPr>
              <a:t>More video conference – less flying</a:t>
            </a:r>
          </a:p>
          <a:p>
            <a:pPr marL="0" indent="0">
              <a:buNone/>
            </a:pPr>
            <a:r>
              <a:rPr lang="en-US" dirty="0">
                <a:solidFill>
                  <a:schemeClr val="tx2"/>
                </a:solidFill>
              </a:rPr>
              <a:t>Reward sustainable innovations!		Plan our sales trips better</a:t>
            </a:r>
          </a:p>
          <a:p>
            <a:pPr marL="0" indent="0">
              <a:buNone/>
            </a:pPr>
            <a:r>
              <a:rPr lang="en-US" dirty="0">
                <a:solidFill>
                  <a:schemeClr val="tx2"/>
                </a:solidFill>
              </a:rPr>
              <a:t>		Offer our skills to those who need them</a:t>
            </a:r>
          </a:p>
          <a:p>
            <a:pPr marL="0" indent="0">
              <a:buNone/>
            </a:pPr>
            <a:r>
              <a:rPr lang="en-US" sz="2400" dirty="0">
                <a:solidFill>
                  <a:schemeClr val="tx2"/>
                </a:solidFill>
              </a:rPr>
              <a:t>Serve climate smart lunches	</a:t>
            </a:r>
            <a:r>
              <a:rPr lang="en-US" sz="1800" dirty="0">
                <a:solidFill>
                  <a:schemeClr val="tx2"/>
                </a:solidFill>
              </a:rPr>
              <a:t>Equality of benefits</a:t>
            </a:r>
          </a:p>
          <a:p>
            <a:pPr marL="0" indent="0">
              <a:buNone/>
            </a:pPr>
            <a:r>
              <a:rPr lang="en-US" sz="1800" dirty="0">
                <a:solidFill>
                  <a:schemeClr val="tx2"/>
                </a:solidFill>
              </a:rPr>
              <a:t>		</a:t>
            </a:r>
            <a:r>
              <a:rPr lang="en-US" sz="2400" dirty="0">
                <a:solidFill>
                  <a:schemeClr val="tx2"/>
                </a:solidFill>
              </a:rPr>
              <a:t>Influence others!		</a:t>
            </a:r>
            <a:r>
              <a:rPr lang="en-US" sz="1800" dirty="0">
                <a:solidFill>
                  <a:schemeClr val="tx2"/>
                </a:solidFill>
              </a:rPr>
              <a:t>Follow-up meetings on Skype</a:t>
            </a:r>
          </a:p>
          <a:p>
            <a:pPr marL="0" indent="0">
              <a:buNone/>
            </a:pPr>
            <a:r>
              <a:rPr lang="en-US" sz="1800" dirty="0">
                <a:solidFill>
                  <a:schemeClr val="tx2"/>
                </a:solidFill>
              </a:rPr>
              <a:t>     		</a:t>
            </a:r>
            <a:r>
              <a:rPr lang="en-US" sz="2400" dirty="0">
                <a:solidFill>
                  <a:schemeClr val="tx2"/>
                </a:solidFill>
              </a:rPr>
              <a:t>Make our products available to those who need them	</a:t>
            </a:r>
            <a:r>
              <a:rPr lang="en-US" sz="1800" dirty="0">
                <a:solidFill>
                  <a:schemeClr val="tx2"/>
                </a:solidFill>
              </a:rPr>
              <a:t>Investing our pension funds sustainably</a:t>
            </a:r>
          </a:p>
        </p:txBody>
      </p:sp>
      <p:sp>
        <p:nvSpPr>
          <p:cNvPr id="4" name="Rubrik 3">
            <a:extLst>
              <a:ext uri="{FF2B5EF4-FFF2-40B4-BE49-F238E27FC236}">
                <a16:creationId xmlns:a16="http://schemas.microsoft.com/office/drawing/2014/main" id="{5DAFFBA0-DD2D-674D-93B7-8716DD5A23FB}"/>
              </a:ext>
            </a:extLst>
          </p:cNvPr>
          <p:cNvSpPr>
            <a:spLocks noGrp="1"/>
          </p:cNvSpPr>
          <p:nvPr>
            <p:ph type="title"/>
          </p:nvPr>
        </p:nvSpPr>
        <p:spPr/>
        <p:txBody>
          <a:bodyPr/>
          <a:lstStyle/>
          <a:p>
            <a:r>
              <a:rPr lang="sv-SE" dirty="0"/>
              <a:t>A call for Action!</a:t>
            </a:r>
          </a:p>
        </p:txBody>
      </p:sp>
    </p:spTree>
    <p:extLst>
      <p:ext uri="{BB962C8B-B14F-4D97-AF65-F5344CB8AC3E}">
        <p14:creationId xmlns:p14="http://schemas.microsoft.com/office/powerpoint/2010/main" val="10030031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bildnummer 2">
            <a:extLst>
              <a:ext uri="{FF2B5EF4-FFF2-40B4-BE49-F238E27FC236}">
                <a16:creationId xmlns:a16="http://schemas.microsoft.com/office/drawing/2014/main" id="{9C8A0105-318E-1046-BDF4-49443B263977}"/>
              </a:ext>
            </a:extLst>
          </p:cNvPr>
          <p:cNvSpPr>
            <a:spLocks noGrp="1"/>
          </p:cNvSpPr>
          <p:nvPr>
            <p:ph type="sldNum" sz="quarter" idx="16"/>
          </p:nvPr>
        </p:nvSpPr>
        <p:spPr/>
        <p:txBody>
          <a:bodyPr/>
          <a:lstStyle/>
          <a:p>
            <a:r>
              <a:rPr lang="it-IT" dirty="0"/>
              <a:t>July 2020</a:t>
            </a:r>
          </a:p>
        </p:txBody>
      </p:sp>
      <p:sp>
        <p:nvSpPr>
          <p:cNvPr id="4" name="Rubrik 3">
            <a:extLst>
              <a:ext uri="{FF2B5EF4-FFF2-40B4-BE49-F238E27FC236}">
                <a16:creationId xmlns:a16="http://schemas.microsoft.com/office/drawing/2014/main" id="{86327D4E-3DFB-3149-BAC3-6957AA785AE0}"/>
              </a:ext>
            </a:extLst>
          </p:cNvPr>
          <p:cNvSpPr>
            <a:spLocks noGrp="1"/>
          </p:cNvSpPr>
          <p:nvPr>
            <p:ph type="title"/>
          </p:nvPr>
        </p:nvSpPr>
        <p:spPr/>
        <p:txBody>
          <a:bodyPr/>
          <a:lstStyle/>
          <a:p>
            <a:r>
              <a:rPr lang="en-US" sz="2400" dirty="0"/>
              <a:t>A Code on Sustainability for </a:t>
            </a:r>
            <a:r>
              <a:rPr lang="en-US" sz="2400" dirty="0" err="1"/>
              <a:t>Chiesi</a:t>
            </a:r>
            <a:r>
              <a:rPr lang="en-US" sz="2400" dirty="0"/>
              <a:t> and its Partners</a:t>
            </a:r>
            <a:endParaRPr lang="sv-SE" dirty="0"/>
          </a:p>
        </p:txBody>
      </p:sp>
      <p:sp>
        <p:nvSpPr>
          <p:cNvPr id="5" name="Platshållare för innehåll 4">
            <a:extLst>
              <a:ext uri="{FF2B5EF4-FFF2-40B4-BE49-F238E27FC236}">
                <a16:creationId xmlns:a16="http://schemas.microsoft.com/office/drawing/2014/main" id="{F5D5FF2C-0BE5-D441-9F39-FF92C9F61591}"/>
              </a:ext>
            </a:extLst>
          </p:cNvPr>
          <p:cNvSpPr>
            <a:spLocks noGrp="1"/>
          </p:cNvSpPr>
          <p:nvPr>
            <p:ph idx="1"/>
          </p:nvPr>
        </p:nvSpPr>
        <p:spPr/>
        <p:txBody>
          <a:bodyPr>
            <a:normAutofit/>
          </a:bodyPr>
          <a:lstStyle/>
          <a:p>
            <a:r>
              <a:rPr lang="en-US" sz="1600" dirty="0" err="1"/>
              <a:t>Chiesi</a:t>
            </a:r>
            <a:r>
              <a:rPr lang="en-US" sz="1600" dirty="0"/>
              <a:t> have decided that we want to be part of </a:t>
            </a:r>
            <a:r>
              <a:rPr lang="en-US" sz="1600" b="1" dirty="0"/>
              <a:t>the solution, not the problem</a:t>
            </a:r>
            <a:r>
              <a:rPr lang="en-US" sz="1600" dirty="0"/>
              <a:t>.  </a:t>
            </a:r>
          </a:p>
          <a:p>
            <a:br>
              <a:rPr lang="en-US" sz="1600" dirty="0"/>
            </a:br>
            <a:r>
              <a:rPr lang="en-US" sz="1600" dirty="0"/>
              <a:t>We want to </a:t>
            </a:r>
            <a:r>
              <a:rPr lang="en-US" sz="1600" b="1" dirty="0"/>
              <a:t>inspire others </a:t>
            </a:r>
            <a:r>
              <a:rPr lang="en-US" sz="1600" dirty="0"/>
              <a:t>and </a:t>
            </a:r>
            <a:r>
              <a:rPr lang="en-US" sz="1600" b="1" dirty="0"/>
              <a:t>learn from the best</a:t>
            </a:r>
            <a:r>
              <a:rPr lang="en-US" sz="1600" dirty="0"/>
              <a:t>.  </a:t>
            </a:r>
          </a:p>
          <a:p>
            <a:br>
              <a:rPr lang="en-US" sz="1600" dirty="0"/>
            </a:br>
            <a:r>
              <a:rPr lang="en-US" sz="1600" dirty="0"/>
              <a:t>The </a:t>
            </a:r>
            <a:r>
              <a:rPr lang="en-US" sz="1600" b="1" dirty="0"/>
              <a:t>2030 Agenda for Sustainable Development </a:t>
            </a:r>
            <a:r>
              <a:rPr lang="en-US" sz="1600" dirty="0"/>
              <a:t>is our roadmap and our </a:t>
            </a:r>
            <a:r>
              <a:rPr lang="en-US" sz="1600" b="1" dirty="0"/>
              <a:t>B-Corp</a:t>
            </a:r>
            <a:r>
              <a:rPr lang="en-US" sz="1600" dirty="0"/>
              <a:t> certification a tool that helps us stay on the path.</a:t>
            </a:r>
          </a:p>
        </p:txBody>
      </p:sp>
      <p:pic>
        <p:nvPicPr>
          <p:cNvPr id="7" name="Platshållare för bild 5" descr="En bild som visar person, inomhus, bord, personer&#10;&#10;Automatiskt genererad beskrivning">
            <a:extLst>
              <a:ext uri="{FF2B5EF4-FFF2-40B4-BE49-F238E27FC236}">
                <a16:creationId xmlns:a16="http://schemas.microsoft.com/office/drawing/2014/main" id="{D3940D91-592B-8743-A39E-D7F1D5735BA7}"/>
              </a:ext>
            </a:extLst>
          </p:cNvPr>
          <p:cNvPicPr>
            <a:picLocks noGrp="1" noChangeAspect="1"/>
          </p:cNvPicPr>
          <p:nvPr>
            <p:ph idx="17"/>
          </p:nvPr>
        </p:nvPicPr>
        <p:blipFill rotWithShape="1">
          <a:blip r:embed="rId5">
            <a:extLst>
              <a:ext uri="{28A0092B-C50C-407E-A947-70E740481C1C}">
                <a14:useLocalDpi xmlns:a14="http://schemas.microsoft.com/office/drawing/2010/main" val="0"/>
              </a:ext>
            </a:extLst>
          </a:blip>
          <a:srcRect l="15778" r="12049" b="1"/>
          <a:stretch/>
        </p:blipFill>
        <p:spPr>
          <a:xfrm>
            <a:off x="4624510" y="773113"/>
            <a:ext cx="3776417" cy="3924300"/>
          </a:xfrm>
          <a:prstGeom prst="rect">
            <a:avLst/>
          </a:prstGeom>
        </p:spPr>
      </p:pic>
      <p:pic>
        <p:nvPicPr>
          <p:cNvPr id="2" name="Audio 1">
            <a:hlinkClick r:id="" action="ppaction://media"/>
            <a:extLst>
              <a:ext uri="{FF2B5EF4-FFF2-40B4-BE49-F238E27FC236}">
                <a16:creationId xmlns:a16="http://schemas.microsoft.com/office/drawing/2014/main" id="{051A9AA1-EE63-4D8B-A3A5-97BC6A1B0E8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1987178110"/>
      </p:ext>
    </p:extLst>
  </p:cSld>
  <p:clrMapOvr>
    <a:masterClrMapping/>
  </p:clrMapOvr>
  <mc:AlternateContent xmlns:mc="http://schemas.openxmlformats.org/markup-compatibility/2006">
    <mc:Choice xmlns:p14="http://schemas.microsoft.com/office/powerpoint/2010/main" Requires="p14">
      <p:transition spd="slow" p14:dur="2000" advTm="20205"/>
    </mc:Choice>
    <mc:Fallback>
      <p:transition spd="slow" advTm="202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E5AC98D-F355-40A7-AE06-34C83BDB9B2C}"/>
              </a:ext>
            </a:extLst>
          </p:cNvPr>
          <p:cNvSpPr>
            <a:spLocks noGrp="1"/>
          </p:cNvSpPr>
          <p:nvPr>
            <p:ph type="title"/>
          </p:nvPr>
        </p:nvSpPr>
        <p:spPr>
          <a:xfrm>
            <a:off x="498474" y="219819"/>
            <a:ext cx="8071126" cy="362119"/>
          </a:xfrm>
        </p:spPr>
        <p:txBody>
          <a:bodyPr anchor="b">
            <a:normAutofit/>
          </a:bodyPr>
          <a:lstStyle/>
          <a:p>
            <a:pPr>
              <a:lnSpc>
                <a:spcPct val="90000"/>
              </a:lnSpc>
            </a:pPr>
            <a:r>
              <a:rPr lang="sv-SE" sz="1800" err="1"/>
              <a:t>Code</a:t>
            </a:r>
            <a:r>
              <a:rPr lang="sv-SE" sz="1800"/>
              <a:t> </a:t>
            </a:r>
            <a:r>
              <a:rPr lang="sv-SE" sz="1800" err="1"/>
              <a:t>of</a:t>
            </a:r>
            <a:r>
              <a:rPr lang="sv-SE" sz="1800"/>
              <a:t> </a:t>
            </a:r>
            <a:r>
              <a:rPr lang="sv-SE" sz="1800" err="1"/>
              <a:t>Interdependence</a:t>
            </a:r>
            <a:endParaRPr lang="sv-SE" sz="1800"/>
          </a:p>
        </p:txBody>
      </p:sp>
      <p:sp>
        <p:nvSpPr>
          <p:cNvPr id="11" name="Content Placeholder 2">
            <a:extLst>
              <a:ext uri="{FF2B5EF4-FFF2-40B4-BE49-F238E27FC236}">
                <a16:creationId xmlns:a16="http://schemas.microsoft.com/office/drawing/2014/main" id="{DE0E858D-4872-49DD-BEBF-372C7FE243F8}"/>
              </a:ext>
            </a:extLst>
          </p:cNvPr>
          <p:cNvSpPr>
            <a:spLocks noGrp="1"/>
          </p:cNvSpPr>
          <p:nvPr>
            <p:ph idx="1"/>
          </p:nvPr>
        </p:nvSpPr>
        <p:spPr>
          <a:xfrm>
            <a:off x="4794250" y="990600"/>
            <a:ext cx="3775350" cy="3508292"/>
          </a:xfrm>
        </p:spPr>
        <p:txBody>
          <a:bodyPr>
            <a:normAutofit/>
          </a:bodyPr>
          <a:lstStyle/>
          <a:p>
            <a:r>
              <a:rPr lang="en-US" sz="1600" dirty="0"/>
              <a:t>Our Code of Interdependence is a set of values, objectives and tools that comes from the collaboration within </a:t>
            </a:r>
            <a:r>
              <a:rPr lang="en-US" sz="1600" dirty="0" err="1"/>
              <a:t>Chiesi</a:t>
            </a:r>
            <a:r>
              <a:rPr lang="en-US" sz="1600" dirty="0"/>
              <a:t> and the companies that are part of our Ecosystem.</a:t>
            </a:r>
          </a:p>
          <a:p>
            <a:endParaRPr lang="en-US" sz="1600" dirty="0"/>
          </a:p>
          <a:p>
            <a:r>
              <a:rPr lang="en-US" sz="1600" dirty="0"/>
              <a:t>Through the Code we recognize how necessary and urgent it is to act, with the awareness that each of us is indispensable to the other and that we are all responsible for future generations.  </a:t>
            </a:r>
          </a:p>
        </p:txBody>
      </p:sp>
      <p:sp>
        <p:nvSpPr>
          <p:cNvPr id="4" name="Platshållare för sidfot 3">
            <a:extLst>
              <a:ext uri="{FF2B5EF4-FFF2-40B4-BE49-F238E27FC236}">
                <a16:creationId xmlns:a16="http://schemas.microsoft.com/office/drawing/2014/main" id="{35BFE116-C177-4AFA-9FDB-6C6035F6FBD7}"/>
              </a:ext>
            </a:extLst>
          </p:cNvPr>
          <p:cNvSpPr>
            <a:spLocks noGrp="1"/>
          </p:cNvSpPr>
          <p:nvPr>
            <p:ph type="ftr" sz="quarter" idx="10"/>
          </p:nvPr>
        </p:nvSpPr>
        <p:spPr>
          <a:xfrm>
            <a:off x="672950" y="4813927"/>
            <a:ext cx="5749887" cy="170036"/>
          </a:xfrm>
        </p:spPr>
        <p:txBody>
          <a:bodyPr anchor="ctr">
            <a:normAutofit/>
          </a:bodyPr>
          <a:lstStyle/>
          <a:p>
            <a:pPr>
              <a:lnSpc>
                <a:spcPct val="90000"/>
              </a:lnSpc>
              <a:spcAft>
                <a:spcPts val="600"/>
              </a:spcAft>
            </a:pPr>
            <a:r>
              <a:rPr lang="it-IT" sz="500" dirty="0"/>
              <a:t>Stockholm July 2020</a:t>
            </a:r>
          </a:p>
        </p:txBody>
      </p:sp>
      <p:pic>
        <p:nvPicPr>
          <p:cNvPr id="6" name="Platshållare för innehåll 5" descr="En bild som visar person, skjorta, håller, ung&#10;&#10;Automatiskt genererad beskrivning">
            <a:extLst>
              <a:ext uri="{FF2B5EF4-FFF2-40B4-BE49-F238E27FC236}">
                <a16:creationId xmlns:a16="http://schemas.microsoft.com/office/drawing/2014/main" id="{6D5D3BAD-F9B2-4551-8D34-0DFE5130BAF6}"/>
              </a:ext>
            </a:extLst>
          </p:cNvPr>
          <p:cNvPicPr>
            <a:picLocks noGrp="1" noChangeAspect="1"/>
          </p:cNvPicPr>
          <p:nvPr>
            <p:ph type="pic" sz="quarter" idx="14"/>
          </p:nvPr>
        </p:nvPicPr>
        <p:blipFill rotWithShape="1">
          <a:blip r:embed="rId5"/>
          <a:stretch/>
        </p:blipFill>
        <p:spPr>
          <a:xfrm>
            <a:off x="510117" y="990600"/>
            <a:ext cx="3570816" cy="3526181"/>
          </a:xfrm>
          <a:noFill/>
        </p:spPr>
      </p:pic>
      <p:pic>
        <p:nvPicPr>
          <p:cNvPr id="3" name="Audio 2">
            <a:hlinkClick r:id="" action="ppaction://media"/>
            <a:extLst>
              <a:ext uri="{FF2B5EF4-FFF2-40B4-BE49-F238E27FC236}">
                <a16:creationId xmlns:a16="http://schemas.microsoft.com/office/drawing/2014/main" id="{47ADAAD2-8DA5-4D73-AD84-212EA200100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1108966101"/>
      </p:ext>
    </p:extLst>
  </p:cSld>
  <p:clrMapOvr>
    <a:masterClrMapping/>
  </p:clrMapOvr>
  <mc:AlternateContent xmlns:mc="http://schemas.openxmlformats.org/markup-compatibility/2006">
    <mc:Choice xmlns:p14="http://schemas.microsoft.com/office/powerpoint/2010/main" Requires="p14">
      <p:transition spd="slow" p14:dur="2000" advTm="23176"/>
    </mc:Choice>
    <mc:Fallback>
      <p:transition spd="slow" advTm="23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2C6EACC-4A00-49D6-876A-509FA76CF892}"/>
              </a:ext>
            </a:extLst>
          </p:cNvPr>
          <p:cNvSpPr>
            <a:spLocks noGrp="1"/>
          </p:cNvSpPr>
          <p:nvPr>
            <p:ph type="title"/>
          </p:nvPr>
        </p:nvSpPr>
        <p:spPr/>
        <p:txBody>
          <a:bodyPr/>
          <a:lstStyle/>
          <a:p>
            <a:r>
              <a:rPr lang="en-US"/>
              <a:t>Chiesi Sustainability Vision</a:t>
            </a:r>
            <a:endParaRPr lang="en-GB" dirty="0"/>
          </a:p>
        </p:txBody>
      </p:sp>
      <p:sp>
        <p:nvSpPr>
          <p:cNvPr id="12" name="Segnaposto contenuto 11">
            <a:extLst>
              <a:ext uri="{FF2B5EF4-FFF2-40B4-BE49-F238E27FC236}">
                <a16:creationId xmlns:a16="http://schemas.microsoft.com/office/drawing/2014/main" id="{6D7A356B-2350-4AB9-82D9-7A4ACA33A438}"/>
              </a:ext>
            </a:extLst>
          </p:cNvPr>
          <p:cNvSpPr>
            <a:spLocks noGrp="1"/>
          </p:cNvSpPr>
          <p:nvPr>
            <p:ph idx="1"/>
          </p:nvPr>
        </p:nvSpPr>
        <p:spPr>
          <a:xfrm>
            <a:off x="498475" y="760168"/>
            <a:ext cx="4339688" cy="3937153"/>
          </a:xfrm>
        </p:spPr>
        <p:txBody>
          <a:bodyPr>
            <a:normAutofit fontScale="70000" lnSpcReduction="20000"/>
          </a:bodyPr>
          <a:lstStyle/>
          <a:p>
            <a:r>
              <a:rPr lang="it-IT" dirty="0"/>
              <a:t>Our aspirations are based on the values TRUST, QUALITY, FAIRNESS, ACCOUNTABILITY and TRANSPARENCY.</a:t>
            </a:r>
          </a:p>
          <a:p>
            <a:endParaRPr lang="en-US" dirty="0"/>
          </a:p>
          <a:p>
            <a:r>
              <a:rPr lang="en-US" dirty="0"/>
              <a:t>We have let ourselves be inspired by the </a:t>
            </a:r>
            <a:r>
              <a:rPr lang="en-US" dirty="0">
                <a:hlinkClick r:id="rId5"/>
              </a:rPr>
              <a:t>B Corp movement</a:t>
            </a:r>
            <a:r>
              <a:rPr lang="en-US" dirty="0"/>
              <a:t>, </a:t>
            </a:r>
            <a:r>
              <a:rPr lang="en-US" dirty="0">
                <a:hlinkClick r:id="rId6"/>
              </a:rPr>
              <a:t>United Nations SDGs </a:t>
            </a:r>
            <a:r>
              <a:rPr lang="en-US" dirty="0"/>
              <a:t>and </a:t>
            </a:r>
            <a:r>
              <a:rPr lang="en-US" dirty="0">
                <a:hlinkClick r:id="rId7"/>
              </a:rPr>
              <a:t>ILO</a:t>
            </a:r>
            <a:r>
              <a:rPr lang="en-US" dirty="0"/>
              <a:t>, and finally by the industry specific </a:t>
            </a:r>
            <a:r>
              <a:rPr lang="en-US" dirty="0">
                <a:hlinkClick r:id="rId8"/>
              </a:rPr>
              <a:t>PSCI initiative</a:t>
            </a:r>
            <a:r>
              <a:rPr lang="en-US" dirty="0"/>
              <a:t>.</a:t>
            </a:r>
          </a:p>
          <a:p>
            <a:endParaRPr lang="en-US" dirty="0"/>
          </a:p>
          <a:p>
            <a:r>
              <a:rPr lang="en-US" dirty="0"/>
              <a:t>Our requirements and improvement actions are classified according to the relevant SDG and shall be implemented at minimum according to the national regulations and local laws. If the principles differ from national laws, the highest standard must be considered and applied. </a:t>
            </a:r>
          </a:p>
          <a:p>
            <a:endParaRPr lang="en-US" dirty="0"/>
          </a:p>
          <a:p>
            <a:r>
              <a:rPr lang="en-US" dirty="0"/>
              <a:t>As a partner of </a:t>
            </a:r>
            <a:r>
              <a:rPr lang="en-US" dirty="0" err="1"/>
              <a:t>Chiesi</a:t>
            </a:r>
            <a:r>
              <a:rPr lang="en-US" dirty="0"/>
              <a:t> we hope and expect that you share the values and aspirations in this presentation. </a:t>
            </a:r>
          </a:p>
          <a:p>
            <a:endParaRPr lang="en-US" dirty="0"/>
          </a:p>
          <a:p>
            <a:r>
              <a:rPr lang="en-US" dirty="0"/>
              <a:t>Together we can make a difference!</a:t>
            </a:r>
          </a:p>
          <a:p>
            <a:endParaRPr lang="it-IT" i="1" dirty="0"/>
          </a:p>
        </p:txBody>
      </p:sp>
      <p:sp>
        <p:nvSpPr>
          <p:cNvPr id="4" name="Segnaposto piè di pagina 3">
            <a:extLst>
              <a:ext uri="{FF2B5EF4-FFF2-40B4-BE49-F238E27FC236}">
                <a16:creationId xmlns:a16="http://schemas.microsoft.com/office/drawing/2014/main" id="{646E3F48-111E-40A5-BE8E-EF02F077B28E}"/>
              </a:ext>
            </a:extLst>
          </p:cNvPr>
          <p:cNvSpPr>
            <a:spLocks noGrp="1"/>
          </p:cNvSpPr>
          <p:nvPr>
            <p:ph type="ftr" sz="quarter" idx="10"/>
          </p:nvPr>
        </p:nvSpPr>
        <p:spPr/>
        <p:txBody>
          <a:bodyPr/>
          <a:lstStyle/>
          <a:p>
            <a:r>
              <a:rPr lang="it-IT" dirty="0"/>
              <a:t> Stockholm July 2020</a:t>
            </a:r>
          </a:p>
        </p:txBody>
      </p:sp>
      <p:grpSp>
        <p:nvGrpSpPr>
          <p:cNvPr id="15" name="Gruppo 14">
            <a:extLst>
              <a:ext uri="{FF2B5EF4-FFF2-40B4-BE49-F238E27FC236}">
                <a16:creationId xmlns:a16="http://schemas.microsoft.com/office/drawing/2014/main" id="{EDBD00E8-4036-47B5-B9A7-B2BD0ADD5A64}"/>
              </a:ext>
            </a:extLst>
          </p:cNvPr>
          <p:cNvGrpSpPr/>
          <p:nvPr/>
        </p:nvGrpSpPr>
        <p:grpSpPr>
          <a:xfrm>
            <a:off x="5018567" y="787104"/>
            <a:ext cx="4031011" cy="2700374"/>
            <a:chOff x="1314148" y="1218906"/>
            <a:chExt cx="9001187" cy="4635976"/>
          </a:xfrm>
        </p:grpSpPr>
        <p:pic>
          <p:nvPicPr>
            <p:cNvPr id="10" name="Immagine 9">
              <a:extLst>
                <a:ext uri="{FF2B5EF4-FFF2-40B4-BE49-F238E27FC236}">
                  <a16:creationId xmlns:a16="http://schemas.microsoft.com/office/drawing/2014/main" id="{6F8CD1E4-9245-4D28-9383-DF7DE6729D9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314148" y="1339605"/>
              <a:ext cx="9001187" cy="4515275"/>
            </a:xfrm>
            <a:prstGeom prst="rect">
              <a:avLst/>
            </a:prstGeom>
          </p:spPr>
        </p:pic>
        <p:sp>
          <p:nvSpPr>
            <p:cNvPr id="7" name="Rettangolo 6">
              <a:extLst>
                <a:ext uri="{FF2B5EF4-FFF2-40B4-BE49-F238E27FC236}">
                  <a16:creationId xmlns:a16="http://schemas.microsoft.com/office/drawing/2014/main" id="{666AF5D7-A92E-4CCF-BA61-D653212A7388}"/>
                </a:ext>
              </a:extLst>
            </p:cNvPr>
            <p:cNvSpPr/>
            <p:nvPr/>
          </p:nvSpPr>
          <p:spPr>
            <a:xfrm>
              <a:off x="2831690" y="1339606"/>
              <a:ext cx="3007637" cy="1531932"/>
            </a:xfrm>
            <a:prstGeom prst="rect">
              <a:avLst/>
            </a:prstGeom>
            <a:solidFill>
              <a:srgbClr val="FFFFFF">
                <a:alpha val="47059"/>
              </a:srgb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11" name="Rettangolo 10">
              <a:extLst>
                <a:ext uri="{FF2B5EF4-FFF2-40B4-BE49-F238E27FC236}">
                  <a16:creationId xmlns:a16="http://schemas.microsoft.com/office/drawing/2014/main" id="{B8D55711-721D-45E3-9C69-8736D8E2AA24}"/>
                </a:ext>
              </a:extLst>
            </p:cNvPr>
            <p:cNvSpPr/>
            <p:nvPr/>
          </p:nvSpPr>
          <p:spPr>
            <a:xfrm>
              <a:off x="7342721" y="1218906"/>
              <a:ext cx="1514609" cy="1652632"/>
            </a:xfrm>
            <a:prstGeom prst="rect">
              <a:avLst/>
            </a:prstGeom>
            <a:solidFill>
              <a:srgbClr val="FFFFFF">
                <a:alpha val="47059"/>
              </a:srgb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it-IT" sz="1350"/>
            </a:p>
          </p:txBody>
        </p:sp>
        <p:sp>
          <p:nvSpPr>
            <p:cNvPr id="13" name="Rettangolo 12">
              <a:extLst>
                <a:ext uri="{FF2B5EF4-FFF2-40B4-BE49-F238E27FC236}">
                  <a16:creationId xmlns:a16="http://schemas.microsoft.com/office/drawing/2014/main" id="{2C8383F3-AD6A-4D64-89A1-DB48D4E66D4D}"/>
                </a:ext>
              </a:extLst>
            </p:cNvPr>
            <p:cNvSpPr/>
            <p:nvPr/>
          </p:nvSpPr>
          <p:spPr>
            <a:xfrm>
              <a:off x="1314148" y="2871538"/>
              <a:ext cx="3006787" cy="1531932"/>
            </a:xfrm>
            <a:prstGeom prst="rect">
              <a:avLst/>
            </a:prstGeom>
            <a:solidFill>
              <a:srgbClr val="FFFFFF">
                <a:alpha val="47059"/>
              </a:srgb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it-IT" sz="1350"/>
            </a:p>
          </p:txBody>
        </p:sp>
        <p:sp>
          <p:nvSpPr>
            <p:cNvPr id="14" name="Rettangolo 13">
              <a:extLst>
                <a:ext uri="{FF2B5EF4-FFF2-40B4-BE49-F238E27FC236}">
                  <a16:creationId xmlns:a16="http://schemas.microsoft.com/office/drawing/2014/main" id="{7C48BF17-B2BB-44C6-8B9C-FC5332F15D8F}"/>
                </a:ext>
              </a:extLst>
            </p:cNvPr>
            <p:cNvSpPr/>
            <p:nvPr/>
          </p:nvSpPr>
          <p:spPr>
            <a:xfrm>
              <a:off x="4335933" y="4403471"/>
              <a:ext cx="3006788" cy="1451411"/>
            </a:xfrm>
            <a:prstGeom prst="rect">
              <a:avLst/>
            </a:prstGeom>
            <a:solidFill>
              <a:srgbClr val="FFFFFF">
                <a:alpha val="47059"/>
              </a:srgb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it-IT" sz="1350"/>
            </a:p>
          </p:txBody>
        </p:sp>
      </p:grpSp>
      <p:pic>
        <p:nvPicPr>
          <p:cNvPr id="5" name="Audio 4">
            <a:hlinkClick r:id="" action="ppaction://media"/>
            <a:extLst>
              <a:ext uri="{FF2B5EF4-FFF2-40B4-BE49-F238E27FC236}">
                <a16:creationId xmlns:a16="http://schemas.microsoft.com/office/drawing/2014/main" id="{36C950EE-B0EE-4464-BF8C-6BCB09D79BA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21700" y="4521200"/>
            <a:ext cx="406400" cy="406400"/>
          </a:xfrm>
          <a:prstGeom prst="rect">
            <a:avLst/>
          </a:prstGeom>
        </p:spPr>
      </p:pic>
      <p:sp>
        <p:nvSpPr>
          <p:cNvPr id="3" name="textruta 20">
            <a:extLst>
              <a:ext uri="{FF2B5EF4-FFF2-40B4-BE49-F238E27FC236}">
                <a16:creationId xmlns:a16="http://schemas.microsoft.com/office/drawing/2014/main" id="{6CC566FF-169A-40DB-B55C-7A6E3B75052B}"/>
              </a:ext>
            </a:extLst>
          </p:cNvPr>
          <p:cNvSpPr txBox="1"/>
          <p:nvPr/>
        </p:nvSpPr>
        <p:spPr>
          <a:xfrm>
            <a:off x="5238405" y="3655982"/>
            <a:ext cx="3614126" cy="830997"/>
          </a:xfrm>
          <a:prstGeom prst="rect">
            <a:avLst/>
          </a:prstGeom>
          <a:noFill/>
        </p:spPr>
        <p:txBody>
          <a:bodyPr wrap="square">
            <a:spAutoFit/>
          </a:bodyPr>
          <a:lstStyle/>
          <a:p>
            <a:r>
              <a:rPr lang="en-US" sz="1200" i="1" dirty="0"/>
              <a:t>Note that there is a slight difference between the goals stressed in the Code and those in </a:t>
            </a:r>
            <a:r>
              <a:rPr lang="en-US" sz="1200" i="1" dirty="0" err="1"/>
              <a:t>Chiesi’s</a:t>
            </a:r>
            <a:r>
              <a:rPr lang="en-US" sz="1200" i="1" dirty="0"/>
              <a:t> Strategic Plan. The plan highlights SDG’s: 3,5,8,9,10,11,12,13 and 17. </a:t>
            </a:r>
          </a:p>
        </p:txBody>
      </p:sp>
    </p:spTree>
    <p:extLst>
      <p:ext uri="{BB962C8B-B14F-4D97-AF65-F5344CB8AC3E}">
        <p14:creationId xmlns:p14="http://schemas.microsoft.com/office/powerpoint/2010/main" val="1312926984"/>
      </p:ext>
    </p:extLst>
  </p:cSld>
  <p:clrMapOvr>
    <a:masterClrMapping/>
  </p:clrMapOvr>
  <mc:AlternateContent xmlns:mc="http://schemas.openxmlformats.org/markup-compatibility/2006">
    <mc:Choice xmlns:p14="http://schemas.microsoft.com/office/powerpoint/2010/main" Requires="p14">
      <p:transition spd="slow" p14:dur="2000" advTm="41478"/>
    </mc:Choice>
    <mc:Fallback>
      <p:transition spd="slow" advTm="414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E5AC98D-F355-40A7-AE06-34C83BDB9B2C}"/>
              </a:ext>
            </a:extLst>
          </p:cNvPr>
          <p:cNvSpPr>
            <a:spLocks noGrp="1"/>
          </p:cNvSpPr>
          <p:nvPr>
            <p:ph type="title"/>
          </p:nvPr>
        </p:nvSpPr>
        <p:spPr>
          <a:xfrm>
            <a:off x="498474" y="219819"/>
            <a:ext cx="8071126" cy="362119"/>
          </a:xfrm>
        </p:spPr>
        <p:txBody>
          <a:bodyPr anchor="b">
            <a:normAutofit/>
          </a:bodyPr>
          <a:lstStyle/>
          <a:p>
            <a:pPr>
              <a:lnSpc>
                <a:spcPct val="90000"/>
              </a:lnSpc>
            </a:pPr>
            <a:r>
              <a:rPr lang="sv-SE" sz="1800" dirty="0" err="1"/>
              <a:t>We</a:t>
            </a:r>
            <a:r>
              <a:rPr lang="sv-SE" sz="1800" dirty="0"/>
              <a:t> support </a:t>
            </a:r>
            <a:r>
              <a:rPr lang="sv-SE" sz="1800" dirty="0" err="1"/>
              <a:t>Goal</a:t>
            </a:r>
            <a:r>
              <a:rPr lang="sv-SE" sz="1800" dirty="0"/>
              <a:t> 3: </a:t>
            </a:r>
            <a:r>
              <a:rPr lang="sv-SE" sz="1800" dirty="0" err="1"/>
              <a:t>Good</a:t>
            </a:r>
            <a:r>
              <a:rPr lang="sv-SE" sz="1800" dirty="0"/>
              <a:t> Health and </a:t>
            </a:r>
            <a:r>
              <a:rPr lang="sv-SE" sz="1800" dirty="0" err="1"/>
              <a:t>Well-being</a:t>
            </a:r>
            <a:endParaRPr lang="sv-SE" sz="1800" dirty="0"/>
          </a:p>
        </p:txBody>
      </p:sp>
      <p:sp>
        <p:nvSpPr>
          <p:cNvPr id="11" name="Content Placeholder 2">
            <a:extLst>
              <a:ext uri="{FF2B5EF4-FFF2-40B4-BE49-F238E27FC236}">
                <a16:creationId xmlns:a16="http://schemas.microsoft.com/office/drawing/2014/main" id="{DE0E858D-4872-49DD-BEBF-372C7FE243F8}"/>
              </a:ext>
            </a:extLst>
          </p:cNvPr>
          <p:cNvSpPr>
            <a:spLocks noGrp="1"/>
          </p:cNvSpPr>
          <p:nvPr>
            <p:ph idx="1"/>
          </p:nvPr>
        </p:nvSpPr>
        <p:spPr>
          <a:xfrm>
            <a:off x="2481330" y="990600"/>
            <a:ext cx="6088270" cy="3508292"/>
          </a:xfrm>
        </p:spPr>
        <p:txBody>
          <a:bodyPr>
            <a:normAutofit/>
          </a:bodyPr>
          <a:lstStyle/>
          <a:p>
            <a:r>
              <a:rPr lang="en-US" sz="1400" dirty="0"/>
              <a:t>For us that means that we expect high levels of PRODUCT SAFETY, QUALITY COUNTRY REGULTIONS (i.e. that systems are in place to ensure that applicable laws, industry regulations etc. are followed) and TRAINING and CAPACITY BUILDING to reach the goals of the Code. </a:t>
            </a:r>
          </a:p>
          <a:p>
            <a:endParaRPr lang="en-US" i="1" dirty="0"/>
          </a:p>
          <a:p>
            <a:endParaRPr lang="en-US" i="1" dirty="0"/>
          </a:p>
          <a:p>
            <a:endParaRPr lang="en-US" i="1" dirty="0"/>
          </a:p>
          <a:p>
            <a:endParaRPr lang="en-US" i="1" dirty="0"/>
          </a:p>
          <a:p>
            <a:endParaRPr lang="en-US" sz="1100" i="1" dirty="0"/>
          </a:p>
          <a:p>
            <a:endParaRPr lang="en-US" sz="1100" i="1" dirty="0"/>
          </a:p>
          <a:p>
            <a:endParaRPr lang="en-US" sz="1100" i="1" dirty="0"/>
          </a:p>
          <a:p>
            <a:endParaRPr lang="en-US" sz="1100" i="1" dirty="0"/>
          </a:p>
          <a:p>
            <a:endParaRPr lang="en-US" sz="1100" i="1" dirty="0"/>
          </a:p>
          <a:p>
            <a:endParaRPr lang="en-US" sz="1100" i="1" dirty="0"/>
          </a:p>
          <a:p>
            <a:r>
              <a:rPr lang="en-US" sz="1100" i="1" dirty="0"/>
              <a:t>For more specific information as well as information about our improvement areas, please see the </a:t>
            </a:r>
            <a:r>
              <a:rPr lang="en-US" sz="1100" i="1" dirty="0">
                <a:hlinkClick r:id="rId5"/>
              </a:rPr>
              <a:t>Code of Interdependence </a:t>
            </a:r>
            <a:r>
              <a:rPr lang="en-US" sz="1100" i="1" dirty="0"/>
              <a:t> </a:t>
            </a:r>
          </a:p>
        </p:txBody>
      </p:sp>
      <p:sp>
        <p:nvSpPr>
          <p:cNvPr id="4" name="Platshållare för sidfot 3">
            <a:extLst>
              <a:ext uri="{FF2B5EF4-FFF2-40B4-BE49-F238E27FC236}">
                <a16:creationId xmlns:a16="http://schemas.microsoft.com/office/drawing/2014/main" id="{35BFE116-C177-4AFA-9FDB-6C6035F6FBD7}"/>
              </a:ext>
            </a:extLst>
          </p:cNvPr>
          <p:cNvSpPr>
            <a:spLocks noGrp="1"/>
          </p:cNvSpPr>
          <p:nvPr>
            <p:ph type="ftr" sz="quarter" idx="10"/>
          </p:nvPr>
        </p:nvSpPr>
        <p:spPr>
          <a:xfrm>
            <a:off x="672950" y="4813927"/>
            <a:ext cx="5749887" cy="170036"/>
          </a:xfrm>
        </p:spPr>
        <p:txBody>
          <a:bodyPr anchor="ctr">
            <a:normAutofit/>
          </a:bodyPr>
          <a:lstStyle/>
          <a:p>
            <a:pPr>
              <a:lnSpc>
                <a:spcPct val="90000"/>
              </a:lnSpc>
              <a:spcAft>
                <a:spcPts val="600"/>
              </a:spcAft>
            </a:pPr>
            <a:r>
              <a:rPr lang="it-IT" sz="500" dirty="0"/>
              <a:t>Stockholm July 2020</a:t>
            </a:r>
          </a:p>
        </p:txBody>
      </p:sp>
      <p:pic>
        <p:nvPicPr>
          <p:cNvPr id="6" name="Platshållare för innehåll 5" descr="En bild som visar person, skjorta, håller, ung&#10;&#10;Automatiskt genererad beskrivning">
            <a:extLst>
              <a:ext uri="{FF2B5EF4-FFF2-40B4-BE49-F238E27FC236}">
                <a16:creationId xmlns:a16="http://schemas.microsoft.com/office/drawing/2014/main" id="{6D5D3BAD-F9B2-4551-8D34-0DFE5130BAF6}"/>
              </a:ext>
            </a:extLst>
          </p:cNvPr>
          <p:cNvPicPr>
            <a:picLocks noGrp="1" noChangeAspect="1"/>
          </p:cNvPicPr>
          <p:nvPr>
            <p:ph type="pic" sz="quarter" idx="14"/>
          </p:nvPr>
        </p:nvPicPr>
        <p:blipFill rotWithShape="1">
          <a:blip r:embed="rId6"/>
          <a:stretch/>
        </p:blipFill>
        <p:spPr>
          <a:xfrm>
            <a:off x="510117" y="990600"/>
            <a:ext cx="1443179" cy="1425139"/>
          </a:xfrm>
          <a:noFill/>
        </p:spPr>
      </p:pic>
      <p:pic>
        <p:nvPicPr>
          <p:cNvPr id="7" name="Picture 3" descr="Bildresultat för sdg 3">
            <a:hlinkClick r:id="rId7"/>
            <a:extLst>
              <a:ext uri="{FF2B5EF4-FFF2-40B4-BE49-F238E27FC236}">
                <a16:creationId xmlns:a16="http://schemas.microsoft.com/office/drawing/2014/main" id="{AB51EB77-CB03-41D5-BF37-94FCC7DD1E5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0011" y="2898665"/>
            <a:ext cx="1483390" cy="1349824"/>
          </a:xfrm>
          <a:prstGeom prst="rect">
            <a:avLst/>
          </a:prstGeom>
          <a:noFill/>
          <a:extLst>
            <a:ext uri="{909E8E84-426E-40DD-AFC4-6F175D3DCCD1}">
              <a14:hiddenFill xmlns:a14="http://schemas.microsoft.com/office/drawing/2010/main">
                <a:solidFill>
                  <a:srgbClr val="FFFFFF"/>
                </a:solidFill>
              </a14:hiddenFill>
            </a:ext>
          </a:extLst>
        </p:spPr>
      </p:pic>
      <p:pic>
        <p:nvPicPr>
          <p:cNvPr id="12" name="Audio 11">
            <a:hlinkClick r:id="" action="ppaction://media"/>
            <a:extLst>
              <a:ext uri="{FF2B5EF4-FFF2-40B4-BE49-F238E27FC236}">
                <a16:creationId xmlns:a16="http://schemas.microsoft.com/office/drawing/2014/main" id="{B2AB5394-51AD-49E8-8827-8F30BF297A0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647894275"/>
      </p:ext>
    </p:extLst>
  </p:cSld>
  <p:clrMapOvr>
    <a:masterClrMapping/>
  </p:clrMapOvr>
  <mc:AlternateContent xmlns:mc="http://schemas.openxmlformats.org/markup-compatibility/2006">
    <mc:Choice xmlns:p14="http://schemas.microsoft.com/office/powerpoint/2010/main" Requires="p14">
      <p:transition spd="slow" p14:dur="2000" advTm="23792"/>
    </mc:Choice>
    <mc:Fallback>
      <p:transition spd="slow" advTm="23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E5AC98D-F355-40A7-AE06-34C83BDB9B2C}"/>
              </a:ext>
            </a:extLst>
          </p:cNvPr>
          <p:cNvSpPr>
            <a:spLocks noGrp="1"/>
          </p:cNvSpPr>
          <p:nvPr>
            <p:ph type="title"/>
          </p:nvPr>
        </p:nvSpPr>
        <p:spPr>
          <a:xfrm>
            <a:off x="498474" y="219819"/>
            <a:ext cx="8071126" cy="362119"/>
          </a:xfrm>
        </p:spPr>
        <p:txBody>
          <a:bodyPr anchor="b">
            <a:normAutofit/>
          </a:bodyPr>
          <a:lstStyle/>
          <a:p>
            <a:pPr>
              <a:lnSpc>
                <a:spcPct val="90000"/>
              </a:lnSpc>
            </a:pPr>
            <a:r>
              <a:rPr lang="sv-SE" sz="1800" dirty="0" err="1"/>
              <a:t>We</a:t>
            </a:r>
            <a:r>
              <a:rPr lang="sv-SE" sz="1800" dirty="0"/>
              <a:t> support </a:t>
            </a:r>
            <a:r>
              <a:rPr lang="sv-SE" sz="1800" dirty="0" err="1"/>
              <a:t>Goal</a:t>
            </a:r>
            <a:r>
              <a:rPr lang="sv-SE" sz="1800" dirty="0"/>
              <a:t> 8: </a:t>
            </a:r>
            <a:r>
              <a:rPr lang="sv-SE" sz="1800" dirty="0" err="1"/>
              <a:t>Decent</a:t>
            </a:r>
            <a:r>
              <a:rPr lang="sv-SE" sz="1800" dirty="0"/>
              <a:t> </a:t>
            </a:r>
            <a:r>
              <a:rPr lang="sv-SE" sz="1800" dirty="0" err="1"/>
              <a:t>work</a:t>
            </a:r>
            <a:r>
              <a:rPr lang="sv-SE" sz="1800" dirty="0"/>
              <a:t> and </a:t>
            </a:r>
            <a:r>
              <a:rPr lang="sv-SE" sz="1800" dirty="0" err="1"/>
              <a:t>economic</a:t>
            </a:r>
            <a:r>
              <a:rPr lang="sv-SE" sz="1800" dirty="0"/>
              <a:t> </a:t>
            </a:r>
            <a:r>
              <a:rPr lang="sv-SE" sz="1800" dirty="0" err="1"/>
              <a:t>growth</a:t>
            </a:r>
            <a:r>
              <a:rPr lang="sv-SE" sz="1800" dirty="0"/>
              <a:t> </a:t>
            </a:r>
          </a:p>
        </p:txBody>
      </p:sp>
      <p:sp>
        <p:nvSpPr>
          <p:cNvPr id="11" name="Content Placeholder 2">
            <a:extLst>
              <a:ext uri="{FF2B5EF4-FFF2-40B4-BE49-F238E27FC236}">
                <a16:creationId xmlns:a16="http://schemas.microsoft.com/office/drawing/2014/main" id="{DE0E858D-4872-49DD-BEBF-372C7FE243F8}"/>
              </a:ext>
            </a:extLst>
          </p:cNvPr>
          <p:cNvSpPr>
            <a:spLocks noGrp="1"/>
          </p:cNvSpPr>
          <p:nvPr>
            <p:ph idx="1"/>
          </p:nvPr>
        </p:nvSpPr>
        <p:spPr>
          <a:xfrm>
            <a:off x="2481330" y="990600"/>
            <a:ext cx="6088270" cy="3508292"/>
          </a:xfrm>
        </p:spPr>
        <p:txBody>
          <a:bodyPr>
            <a:normAutofit fontScale="92500" lnSpcReduction="20000"/>
          </a:bodyPr>
          <a:lstStyle/>
          <a:p>
            <a:r>
              <a:rPr lang="en-US" sz="1600" i="1" dirty="0"/>
              <a:t> We expect, from ourselves and from our partners:</a:t>
            </a:r>
            <a:br>
              <a:rPr lang="en-US" sz="1600" i="1" dirty="0"/>
            </a:br>
            <a:endParaRPr lang="en-US" sz="1600" i="1" dirty="0"/>
          </a:p>
          <a:p>
            <a:pPr marL="342900" indent="-342900">
              <a:buFont typeface="Arial" panose="020B0604020202020204" pitchFamily="34" charset="0"/>
              <a:buChar char="•"/>
            </a:pPr>
            <a:r>
              <a:rPr lang="en-US" sz="1600" dirty="0"/>
              <a:t>Fair working conditions, fair working hours, time off and leave</a:t>
            </a:r>
          </a:p>
          <a:p>
            <a:pPr marL="342900" indent="-342900">
              <a:buFont typeface="Arial" panose="020B0604020202020204" pitchFamily="34" charset="0"/>
              <a:buChar char="•"/>
            </a:pPr>
            <a:r>
              <a:rPr lang="en-US" sz="1600" dirty="0"/>
              <a:t>Fair wages and benefits. We shall pay for overtime, not withhold salaries or benefits as intimidation and pay our workers on time</a:t>
            </a:r>
          </a:p>
          <a:p>
            <a:pPr marL="342900" indent="-342900">
              <a:buFont typeface="Arial" panose="020B0604020202020204" pitchFamily="34" charset="0"/>
              <a:buChar char="•"/>
            </a:pPr>
            <a:r>
              <a:rPr lang="en-US" sz="1600" dirty="0"/>
              <a:t>Not to use child labor in any form and young workers (above minimum age) must not carry out work that hinders their education or health</a:t>
            </a:r>
          </a:p>
          <a:p>
            <a:pPr marL="342900" indent="-342900">
              <a:buFont typeface="Arial" panose="020B0604020202020204" pitchFamily="34" charset="0"/>
              <a:buChar char="•"/>
            </a:pPr>
            <a:r>
              <a:rPr lang="en-US" sz="1600" dirty="0"/>
              <a:t>That we avoid inhumane treatment and we envision an environment free of harassment and abuse, including establishing complaint mechanisms for employees</a:t>
            </a:r>
          </a:p>
          <a:p>
            <a:endParaRPr lang="en-US" dirty="0"/>
          </a:p>
          <a:p>
            <a:pPr marL="342900" indent="-342900">
              <a:buFont typeface="Arial" panose="020B0604020202020204" pitchFamily="34" charset="0"/>
              <a:buChar char="•"/>
            </a:pPr>
            <a:endParaRPr lang="en-US" i="1" dirty="0"/>
          </a:p>
          <a:p>
            <a:endParaRPr lang="en-US" i="1" dirty="0"/>
          </a:p>
          <a:p>
            <a:endParaRPr lang="en-US" sz="1500" i="1" dirty="0"/>
          </a:p>
          <a:p>
            <a:endParaRPr lang="en-US" sz="1200" i="1" dirty="0"/>
          </a:p>
          <a:p>
            <a:r>
              <a:rPr lang="en-US" sz="1200" i="1" dirty="0"/>
              <a:t>For more specific information as well as information about our improvement areas, please see the </a:t>
            </a:r>
            <a:r>
              <a:rPr lang="en-US" sz="1200" i="1" dirty="0">
                <a:hlinkClick r:id="rId5"/>
              </a:rPr>
              <a:t>Code of Interdependence</a:t>
            </a:r>
            <a:r>
              <a:rPr lang="en-US" sz="1200" i="1" dirty="0"/>
              <a:t> </a:t>
            </a:r>
          </a:p>
        </p:txBody>
      </p:sp>
      <p:sp>
        <p:nvSpPr>
          <p:cNvPr id="4" name="Platshållare för sidfot 3">
            <a:extLst>
              <a:ext uri="{FF2B5EF4-FFF2-40B4-BE49-F238E27FC236}">
                <a16:creationId xmlns:a16="http://schemas.microsoft.com/office/drawing/2014/main" id="{35BFE116-C177-4AFA-9FDB-6C6035F6FBD7}"/>
              </a:ext>
            </a:extLst>
          </p:cNvPr>
          <p:cNvSpPr>
            <a:spLocks noGrp="1"/>
          </p:cNvSpPr>
          <p:nvPr>
            <p:ph type="ftr" sz="quarter" idx="10"/>
          </p:nvPr>
        </p:nvSpPr>
        <p:spPr>
          <a:xfrm>
            <a:off x="672950" y="4813927"/>
            <a:ext cx="5749887" cy="170036"/>
          </a:xfrm>
        </p:spPr>
        <p:txBody>
          <a:bodyPr anchor="ctr">
            <a:normAutofit/>
          </a:bodyPr>
          <a:lstStyle/>
          <a:p>
            <a:pPr>
              <a:lnSpc>
                <a:spcPct val="90000"/>
              </a:lnSpc>
              <a:spcAft>
                <a:spcPts val="600"/>
              </a:spcAft>
            </a:pPr>
            <a:r>
              <a:rPr lang="it-IT" sz="500" dirty="0"/>
              <a:t>Stockholm July 2020</a:t>
            </a:r>
          </a:p>
        </p:txBody>
      </p:sp>
      <p:pic>
        <p:nvPicPr>
          <p:cNvPr id="6" name="Platshållare för innehåll 5" descr="En bild som visar person, skjorta, håller, ung&#10;&#10;Automatiskt genererad beskrivning">
            <a:extLst>
              <a:ext uri="{FF2B5EF4-FFF2-40B4-BE49-F238E27FC236}">
                <a16:creationId xmlns:a16="http://schemas.microsoft.com/office/drawing/2014/main" id="{6D5D3BAD-F9B2-4551-8D34-0DFE5130BAF6}"/>
              </a:ext>
            </a:extLst>
          </p:cNvPr>
          <p:cNvPicPr>
            <a:picLocks noGrp="1" noChangeAspect="1"/>
          </p:cNvPicPr>
          <p:nvPr>
            <p:ph type="pic" sz="quarter" idx="14"/>
          </p:nvPr>
        </p:nvPicPr>
        <p:blipFill rotWithShape="1">
          <a:blip r:embed="rId6"/>
          <a:stretch/>
        </p:blipFill>
        <p:spPr>
          <a:xfrm>
            <a:off x="510117" y="990600"/>
            <a:ext cx="1443179" cy="1425139"/>
          </a:xfrm>
          <a:noFill/>
        </p:spPr>
      </p:pic>
      <p:pic>
        <p:nvPicPr>
          <p:cNvPr id="1026" name="Picture 2" descr="Visa källbilden">
            <a:extLst>
              <a:ext uri="{FF2B5EF4-FFF2-40B4-BE49-F238E27FC236}">
                <a16:creationId xmlns:a16="http://schemas.microsoft.com/office/drawing/2014/main" id="{9B6986F2-BBCA-42FE-A7ED-77D2DE747BD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8474" y="2727761"/>
            <a:ext cx="1454822" cy="1371965"/>
          </a:xfrm>
          <a:prstGeom prst="rect">
            <a:avLst/>
          </a:prstGeom>
          <a:noFill/>
          <a:extLst>
            <a:ext uri="{909E8E84-426E-40DD-AFC4-6F175D3DCCD1}">
              <a14:hiddenFill xmlns:a14="http://schemas.microsoft.com/office/drawing/2010/main">
                <a:solidFill>
                  <a:srgbClr val="FFFFFF"/>
                </a:solidFill>
              </a14:hiddenFill>
            </a:ext>
          </a:extLst>
        </p:spPr>
      </p:pic>
      <p:pic>
        <p:nvPicPr>
          <p:cNvPr id="8" name="Audio 7">
            <a:hlinkClick r:id="" action="ppaction://media"/>
            <a:extLst>
              <a:ext uri="{FF2B5EF4-FFF2-40B4-BE49-F238E27FC236}">
                <a16:creationId xmlns:a16="http://schemas.microsoft.com/office/drawing/2014/main" id="{C94D3E2E-4E1F-4863-BF6E-06A4F2DC3A7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1572996758"/>
      </p:ext>
    </p:extLst>
  </p:cSld>
  <p:clrMapOvr>
    <a:masterClrMapping/>
  </p:clrMapOvr>
  <mc:AlternateContent xmlns:mc="http://schemas.openxmlformats.org/markup-compatibility/2006">
    <mc:Choice xmlns:p14="http://schemas.microsoft.com/office/powerpoint/2010/main" Requires="p14">
      <p:transition spd="slow" p14:dur="2000" advTm="51687"/>
    </mc:Choice>
    <mc:Fallback>
      <p:transition spd="slow" advTm="516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E5AC98D-F355-40A7-AE06-34C83BDB9B2C}"/>
              </a:ext>
            </a:extLst>
          </p:cNvPr>
          <p:cNvSpPr>
            <a:spLocks noGrp="1"/>
          </p:cNvSpPr>
          <p:nvPr>
            <p:ph type="title"/>
          </p:nvPr>
        </p:nvSpPr>
        <p:spPr>
          <a:xfrm>
            <a:off x="498474" y="219819"/>
            <a:ext cx="8071126" cy="362119"/>
          </a:xfrm>
        </p:spPr>
        <p:txBody>
          <a:bodyPr anchor="b">
            <a:normAutofit/>
          </a:bodyPr>
          <a:lstStyle/>
          <a:p>
            <a:pPr>
              <a:lnSpc>
                <a:spcPct val="90000"/>
              </a:lnSpc>
            </a:pPr>
            <a:r>
              <a:rPr lang="sv-SE" sz="1800" dirty="0" err="1"/>
              <a:t>We</a:t>
            </a:r>
            <a:r>
              <a:rPr lang="sv-SE" sz="1800" dirty="0"/>
              <a:t> support </a:t>
            </a:r>
            <a:r>
              <a:rPr lang="sv-SE" sz="1800" dirty="0" err="1"/>
              <a:t>Goal</a:t>
            </a:r>
            <a:r>
              <a:rPr lang="sv-SE" sz="1800" dirty="0"/>
              <a:t> 8:</a:t>
            </a:r>
            <a:r>
              <a:rPr lang="sv-SE" sz="1800" i="1" dirty="0"/>
              <a:t>continued</a:t>
            </a:r>
            <a:endParaRPr lang="sv-SE" sz="1800" dirty="0"/>
          </a:p>
        </p:txBody>
      </p:sp>
      <p:sp>
        <p:nvSpPr>
          <p:cNvPr id="11" name="Content Placeholder 2">
            <a:extLst>
              <a:ext uri="{FF2B5EF4-FFF2-40B4-BE49-F238E27FC236}">
                <a16:creationId xmlns:a16="http://schemas.microsoft.com/office/drawing/2014/main" id="{DE0E858D-4872-49DD-BEBF-372C7FE243F8}"/>
              </a:ext>
            </a:extLst>
          </p:cNvPr>
          <p:cNvSpPr>
            <a:spLocks noGrp="1"/>
          </p:cNvSpPr>
          <p:nvPr>
            <p:ph idx="1"/>
          </p:nvPr>
        </p:nvSpPr>
        <p:spPr>
          <a:xfrm>
            <a:off x="2481330" y="990600"/>
            <a:ext cx="6088270" cy="3508292"/>
          </a:xfrm>
        </p:spPr>
        <p:txBody>
          <a:bodyPr>
            <a:normAutofit fontScale="70000" lnSpcReduction="20000"/>
          </a:bodyPr>
          <a:lstStyle/>
          <a:p>
            <a:endParaRPr lang="en-US" i="1" dirty="0"/>
          </a:p>
          <a:p>
            <a:pPr marL="342900" indent="-342900">
              <a:buFont typeface="Arial" panose="020B0604020202020204" pitchFamily="34" charset="0"/>
              <a:buChar char="•"/>
            </a:pPr>
            <a:r>
              <a:rPr lang="en-US" dirty="0"/>
              <a:t>Workers protection, occupational health and safety, emergency plans. Prohibition of “modern slavery” (incl human trafficking)</a:t>
            </a:r>
            <a:br>
              <a:rPr lang="en-US" dirty="0"/>
            </a:br>
            <a:endParaRPr lang="en-US" dirty="0"/>
          </a:p>
          <a:p>
            <a:pPr marL="342900" indent="-342900">
              <a:buFont typeface="Arial" panose="020B0604020202020204" pitchFamily="34" charset="0"/>
              <a:buChar char="•"/>
            </a:pPr>
            <a:r>
              <a:rPr lang="en-US" dirty="0"/>
              <a:t>Freedom of association (forming and joining labor unions, communicate with management etc.)</a:t>
            </a:r>
            <a:br>
              <a:rPr lang="en-US" dirty="0"/>
            </a:br>
            <a:endParaRPr lang="en-US" dirty="0"/>
          </a:p>
          <a:p>
            <a:pPr marL="342900" indent="-342900">
              <a:buFont typeface="Arial" panose="020B0604020202020204" pitchFamily="34" charset="0"/>
              <a:buChar char="•"/>
            </a:pPr>
            <a:r>
              <a:rPr lang="en-US" dirty="0"/>
              <a:t>Implementation of system or processes for risk management and business continuity</a:t>
            </a:r>
            <a:br>
              <a:rPr lang="en-US" dirty="0"/>
            </a:br>
            <a:endParaRPr lang="en-US" dirty="0"/>
          </a:p>
          <a:p>
            <a:pPr marL="342900" indent="-342900">
              <a:buFont typeface="Arial" panose="020B0604020202020204" pitchFamily="34" charset="0"/>
              <a:buChar char="•"/>
            </a:pPr>
            <a:r>
              <a:rPr lang="en-US" dirty="0"/>
              <a:t>Process safety (e.g. to prevent catastrophic releases of chemicals)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i="1" dirty="0"/>
          </a:p>
          <a:p>
            <a:endParaRPr lang="en-US" i="1" dirty="0"/>
          </a:p>
          <a:p>
            <a:endParaRPr lang="en-US" sz="1400" i="1" dirty="0"/>
          </a:p>
          <a:p>
            <a:endParaRPr lang="en-US" sz="1400" i="1" dirty="0"/>
          </a:p>
          <a:p>
            <a:endParaRPr lang="en-US" sz="1400" i="1" dirty="0"/>
          </a:p>
          <a:p>
            <a:r>
              <a:rPr lang="en-US" sz="1600" i="1" dirty="0"/>
              <a:t>For more specific information as well as information about our improvement areas, please see the </a:t>
            </a:r>
            <a:r>
              <a:rPr lang="en-US" sz="1600" i="1" dirty="0">
                <a:hlinkClick r:id="rId5"/>
              </a:rPr>
              <a:t>Code of Interdependence </a:t>
            </a:r>
            <a:endParaRPr lang="en-US" sz="1600" i="1" dirty="0"/>
          </a:p>
        </p:txBody>
      </p:sp>
      <p:sp>
        <p:nvSpPr>
          <p:cNvPr id="4" name="Platshållare för sidfot 3">
            <a:extLst>
              <a:ext uri="{FF2B5EF4-FFF2-40B4-BE49-F238E27FC236}">
                <a16:creationId xmlns:a16="http://schemas.microsoft.com/office/drawing/2014/main" id="{35BFE116-C177-4AFA-9FDB-6C6035F6FBD7}"/>
              </a:ext>
            </a:extLst>
          </p:cNvPr>
          <p:cNvSpPr>
            <a:spLocks noGrp="1"/>
          </p:cNvSpPr>
          <p:nvPr>
            <p:ph type="ftr" sz="quarter" idx="10"/>
          </p:nvPr>
        </p:nvSpPr>
        <p:spPr>
          <a:xfrm>
            <a:off x="672950" y="4813927"/>
            <a:ext cx="5749887" cy="170036"/>
          </a:xfrm>
        </p:spPr>
        <p:txBody>
          <a:bodyPr anchor="ctr">
            <a:normAutofit/>
          </a:bodyPr>
          <a:lstStyle/>
          <a:p>
            <a:pPr>
              <a:lnSpc>
                <a:spcPct val="90000"/>
              </a:lnSpc>
              <a:spcAft>
                <a:spcPts val="600"/>
              </a:spcAft>
            </a:pPr>
            <a:r>
              <a:rPr lang="it-IT" sz="500" dirty="0"/>
              <a:t>Stockholm July 2020</a:t>
            </a:r>
          </a:p>
        </p:txBody>
      </p:sp>
      <p:pic>
        <p:nvPicPr>
          <p:cNvPr id="6" name="Platshållare för innehåll 5" descr="En bild som visar person, skjorta, håller, ung&#10;&#10;Automatiskt genererad beskrivning">
            <a:extLst>
              <a:ext uri="{FF2B5EF4-FFF2-40B4-BE49-F238E27FC236}">
                <a16:creationId xmlns:a16="http://schemas.microsoft.com/office/drawing/2014/main" id="{6D5D3BAD-F9B2-4551-8D34-0DFE5130BAF6}"/>
              </a:ext>
            </a:extLst>
          </p:cNvPr>
          <p:cNvPicPr>
            <a:picLocks noGrp="1" noChangeAspect="1"/>
          </p:cNvPicPr>
          <p:nvPr>
            <p:ph type="pic" sz="quarter" idx="14"/>
          </p:nvPr>
        </p:nvPicPr>
        <p:blipFill rotWithShape="1">
          <a:blip r:embed="rId6"/>
          <a:stretch/>
        </p:blipFill>
        <p:spPr>
          <a:xfrm>
            <a:off x="510117" y="990600"/>
            <a:ext cx="1443179" cy="1425139"/>
          </a:xfrm>
          <a:noFill/>
        </p:spPr>
      </p:pic>
      <p:pic>
        <p:nvPicPr>
          <p:cNvPr id="1026" name="Picture 2" descr="Visa källbilden">
            <a:extLst>
              <a:ext uri="{FF2B5EF4-FFF2-40B4-BE49-F238E27FC236}">
                <a16:creationId xmlns:a16="http://schemas.microsoft.com/office/drawing/2014/main" id="{9B6986F2-BBCA-42FE-A7ED-77D2DE747BD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8474" y="2727762"/>
            <a:ext cx="1454822" cy="1317926"/>
          </a:xfrm>
          <a:prstGeom prst="rect">
            <a:avLst/>
          </a:prstGeom>
          <a:noFill/>
          <a:extLst>
            <a:ext uri="{909E8E84-426E-40DD-AFC4-6F175D3DCCD1}">
              <a14:hiddenFill xmlns:a14="http://schemas.microsoft.com/office/drawing/2010/main">
                <a:solidFill>
                  <a:srgbClr val="FFFFFF"/>
                </a:solidFill>
              </a14:hiddenFill>
            </a:ext>
          </a:extLst>
        </p:spPr>
      </p:pic>
      <p:pic>
        <p:nvPicPr>
          <p:cNvPr id="12" name="Audio 11">
            <a:hlinkClick r:id="" action="ppaction://media"/>
            <a:extLst>
              <a:ext uri="{FF2B5EF4-FFF2-40B4-BE49-F238E27FC236}">
                <a16:creationId xmlns:a16="http://schemas.microsoft.com/office/drawing/2014/main" id="{1C852085-0809-4882-A0EC-D02BA24F266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2210287123"/>
      </p:ext>
    </p:extLst>
  </p:cSld>
  <p:clrMapOvr>
    <a:masterClrMapping/>
  </p:clrMapOvr>
  <mc:AlternateContent xmlns:mc="http://schemas.openxmlformats.org/markup-compatibility/2006">
    <mc:Choice xmlns:p14="http://schemas.microsoft.com/office/powerpoint/2010/main" Requires="p14">
      <p:transition spd="slow" p14:dur="2000" advTm="38889"/>
    </mc:Choice>
    <mc:Fallback>
      <p:transition spd="slow" advTm="388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E5AC98D-F355-40A7-AE06-34C83BDB9B2C}"/>
              </a:ext>
            </a:extLst>
          </p:cNvPr>
          <p:cNvSpPr>
            <a:spLocks noGrp="1"/>
          </p:cNvSpPr>
          <p:nvPr>
            <p:ph type="title"/>
          </p:nvPr>
        </p:nvSpPr>
        <p:spPr>
          <a:xfrm>
            <a:off x="498474" y="219819"/>
            <a:ext cx="8071126" cy="362119"/>
          </a:xfrm>
        </p:spPr>
        <p:txBody>
          <a:bodyPr anchor="b">
            <a:normAutofit/>
          </a:bodyPr>
          <a:lstStyle/>
          <a:p>
            <a:pPr>
              <a:lnSpc>
                <a:spcPct val="90000"/>
              </a:lnSpc>
            </a:pPr>
            <a:r>
              <a:rPr lang="sv-SE" sz="1800" dirty="0" err="1"/>
              <a:t>We</a:t>
            </a:r>
            <a:r>
              <a:rPr lang="sv-SE" sz="1800" dirty="0"/>
              <a:t> support </a:t>
            </a:r>
            <a:r>
              <a:rPr lang="sv-SE" sz="1800" dirty="0" err="1"/>
              <a:t>Goal</a:t>
            </a:r>
            <a:r>
              <a:rPr lang="sv-SE" sz="1800" dirty="0"/>
              <a:t> 9: Industry, innovation and </a:t>
            </a:r>
            <a:r>
              <a:rPr lang="sv-SE" sz="1800" dirty="0" err="1"/>
              <a:t>infrastructure</a:t>
            </a:r>
            <a:endParaRPr lang="sv-SE" sz="1800" dirty="0"/>
          </a:p>
        </p:txBody>
      </p:sp>
      <p:sp>
        <p:nvSpPr>
          <p:cNvPr id="11" name="Content Placeholder 2">
            <a:extLst>
              <a:ext uri="{FF2B5EF4-FFF2-40B4-BE49-F238E27FC236}">
                <a16:creationId xmlns:a16="http://schemas.microsoft.com/office/drawing/2014/main" id="{DE0E858D-4872-49DD-BEBF-372C7FE243F8}"/>
              </a:ext>
            </a:extLst>
          </p:cNvPr>
          <p:cNvSpPr>
            <a:spLocks noGrp="1"/>
          </p:cNvSpPr>
          <p:nvPr>
            <p:ph idx="1"/>
          </p:nvPr>
        </p:nvSpPr>
        <p:spPr>
          <a:xfrm>
            <a:off x="2481330" y="990600"/>
            <a:ext cx="6088270" cy="3508292"/>
          </a:xfrm>
        </p:spPr>
        <p:txBody>
          <a:bodyPr>
            <a:normAutofit/>
          </a:bodyPr>
          <a:lstStyle/>
          <a:p>
            <a:r>
              <a:rPr lang="en-US" i="1" dirty="0"/>
              <a:t> </a:t>
            </a:r>
            <a:r>
              <a:rPr lang="en-US" sz="1400" i="1" dirty="0"/>
              <a:t>We expect, from ourselves and from our partners:</a:t>
            </a:r>
            <a:br>
              <a:rPr lang="en-US" sz="1400" i="1" dirty="0"/>
            </a:br>
            <a:endParaRPr lang="en-US" sz="1400" i="1" dirty="0"/>
          </a:p>
          <a:p>
            <a:pPr marL="342900" indent="-342900">
              <a:buFont typeface="Arial" panose="020B0604020202020204" pitchFamily="34" charset="0"/>
              <a:buChar char="•"/>
            </a:pPr>
            <a:r>
              <a:rPr lang="en-US" sz="1400" dirty="0"/>
              <a:t>scientific research and the development of technological capabilities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i="1" dirty="0"/>
          </a:p>
          <a:p>
            <a:endParaRPr lang="en-US" i="1" dirty="0"/>
          </a:p>
          <a:p>
            <a:endParaRPr lang="en-US" i="1" dirty="0"/>
          </a:p>
          <a:p>
            <a:endParaRPr lang="en-US" i="1" dirty="0"/>
          </a:p>
          <a:p>
            <a:endParaRPr lang="en-US" i="1" dirty="0"/>
          </a:p>
          <a:p>
            <a:r>
              <a:rPr lang="en-US" sz="1100" i="1" dirty="0"/>
              <a:t>For more specific information as well as information about our improvement areas, please see the </a:t>
            </a:r>
            <a:r>
              <a:rPr lang="en-US" sz="1100" i="1" dirty="0">
                <a:hlinkClick r:id="rId5"/>
              </a:rPr>
              <a:t>Code of Interdependence </a:t>
            </a:r>
            <a:endParaRPr lang="en-US" sz="1100" i="1" dirty="0"/>
          </a:p>
        </p:txBody>
      </p:sp>
      <p:sp>
        <p:nvSpPr>
          <p:cNvPr id="4" name="Platshållare för sidfot 3">
            <a:extLst>
              <a:ext uri="{FF2B5EF4-FFF2-40B4-BE49-F238E27FC236}">
                <a16:creationId xmlns:a16="http://schemas.microsoft.com/office/drawing/2014/main" id="{35BFE116-C177-4AFA-9FDB-6C6035F6FBD7}"/>
              </a:ext>
            </a:extLst>
          </p:cNvPr>
          <p:cNvSpPr>
            <a:spLocks noGrp="1"/>
          </p:cNvSpPr>
          <p:nvPr>
            <p:ph type="ftr" sz="quarter" idx="10"/>
          </p:nvPr>
        </p:nvSpPr>
        <p:spPr>
          <a:xfrm>
            <a:off x="672950" y="4813927"/>
            <a:ext cx="5749887" cy="170036"/>
          </a:xfrm>
        </p:spPr>
        <p:txBody>
          <a:bodyPr anchor="ctr">
            <a:normAutofit/>
          </a:bodyPr>
          <a:lstStyle/>
          <a:p>
            <a:pPr>
              <a:lnSpc>
                <a:spcPct val="90000"/>
              </a:lnSpc>
              <a:spcAft>
                <a:spcPts val="600"/>
              </a:spcAft>
            </a:pPr>
            <a:r>
              <a:rPr lang="it-IT" sz="500" dirty="0"/>
              <a:t>Stockholm July 2020</a:t>
            </a:r>
          </a:p>
        </p:txBody>
      </p:sp>
      <p:pic>
        <p:nvPicPr>
          <p:cNvPr id="6" name="Platshållare för innehåll 5" descr="En bild som visar person, skjorta, håller, ung&#10;&#10;Automatiskt genererad beskrivning">
            <a:extLst>
              <a:ext uri="{FF2B5EF4-FFF2-40B4-BE49-F238E27FC236}">
                <a16:creationId xmlns:a16="http://schemas.microsoft.com/office/drawing/2014/main" id="{6D5D3BAD-F9B2-4551-8D34-0DFE5130BAF6}"/>
              </a:ext>
            </a:extLst>
          </p:cNvPr>
          <p:cNvPicPr>
            <a:picLocks noGrp="1" noChangeAspect="1"/>
          </p:cNvPicPr>
          <p:nvPr>
            <p:ph type="pic" sz="quarter" idx="14"/>
          </p:nvPr>
        </p:nvPicPr>
        <p:blipFill rotWithShape="1">
          <a:blip r:embed="rId6"/>
          <a:stretch/>
        </p:blipFill>
        <p:spPr>
          <a:xfrm>
            <a:off x="510117" y="990600"/>
            <a:ext cx="1443179" cy="1425139"/>
          </a:xfrm>
          <a:noFill/>
        </p:spPr>
      </p:pic>
      <p:pic>
        <p:nvPicPr>
          <p:cNvPr id="2052" name="Picture 4" descr="Visa källbilden">
            <a:extLst>
              <a:ext uri="{FF2B5EF4-FFF2-40B4-BE49-F238E27FC236}">
                <a16:creationId xmlns:a16="http://schemas.microsoft.com/office/drawing/2014/main" id="{792E76AE-FDBB-4437-95E5-EA604399C36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117" y="2687391"/>
            <a:ext cx="1425139" cy="1425139"/>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FC16CC40-5FE0-4472-9F69-991E702968B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2551425037"/>
      </p:ext>
    </p:extLst>
  </p:cSld>
  <p:clrMapOvr>
    <a:masterClrMapping/>
  </p:clrMapOvr>
  <mc:AlternateContent xmlns:mc="http://schemas.openxmlformats.org/markup-compatibility/2006">
    <mc:Choice xmlns:p14="http://schemas.microsoft.com/office/powerpoint/2010/main" Requires="p14">
      <p:transition spd="slow" p14:dur="2000" advTm="16637"/>
    </mc:Choice>
    <mc:Fallback>
      <p:transition spd="slow" advTm="166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E5AC98D-F355-40A7-AE06-34C83BDB9B2C}"/>
              </a:ext>
            </a:extLst>
          </p:cNvPr>
          <p:cNvSpPr>
            <a:spLocks noGrp="1"/>
          </p:cNvSpPr>
          <p:nvPr>
            <p:ph type="title"/>
          </p:nvPr>
        </p:nvSpPr>
        <p:spPr>
          <a:xfrm>
            <a:off x="498474" y="219819"/>
            <a:ext cx="8071126" cy="362119"/>
          </a:xfrm>
        </p:spPr>
        <p:txBody>
          <a:bodyPr anchor="b">
            <a:normAutofit/>
          </a:bodyPr>
          <a:lstStyle/>
          <a:p>
            <a:pPr>
              <a:lnSpc>
                <a:spcPct val="90000"/>
              </a:lnSpc>
            </a:pPr>
            <a:r>
              <a:rPr lang="sv-SE" sz="1800" dirty="0" err="1"/>
              <a:t>We</a:t>
            </a:r>
            <a:r>
              <a:rPr lang="sv-SE" sz="1800" dirty="0"/>
              <a:t> support </a:t>
            </a:r>
            <a:r>
              <a:rPr lang="sv-SE" sz="1800" dirty="0" err="1"/>
              <a:t>Goal</a:t>
            </a:r>
            <a:r>
              <a:rPr lang="sv-SE" sz="1800" dirty="0"/>
              <a:t> 10: </a:t>
            </a:r>
            <a:r>
              <a:rPr lang="sv-SE" sz="1800" dirty="0" err="1"/>
              <a:t>Reduced</a:t>
            </a:r>
            <a:r>
              <a:rPr lang="sv-SE" sz="1800" dirty="0"/>
              <a:t> </a:t>
            </a:r>
            <a:r>
              <a:rPr lang="sv-SE" sz="1800" dirty="0" err="1"/>
              <a:t>Inequalities</a:t>
            </a:r>
            <a:endParaRPr lang="sv-SE" sz="1800" dirty="0"/>
          </a:p>
        </p:txBody>
      </p:sp>
      <p:sp>
        <p:nvSpPr>
          <p:cNvPr id="11" name="Content Placeholder 2">
            <a:extLst>
              <a:ext uri="{FF2B5EF4-FFF2-40B4-BE49-F238E27FC236}">
                <a16:creationId xmlns:a16="http://schemas.microsoft.com/office/drawing/2014/main" id="{DE0E858D-4872-49DD-BEBF-372C7FE243F8}"/>
              </a:ext>
            </a:extLst>
          </p:cNvPr>
          <p:cNvSpPr>
            <a:spLocks noGrp="1"/>
          </p:cNvSpPr>
          <p:nvPr>
            <p:ph idx="1"/>
          </p:nvPr>
        </p:nvSpPr>
        <p:spPr>
          <a:xfrm>
            <a:off x="2481330" y="990600"/>
            <a:ext cx="6088270" cy="3508292"/>
          </a:xfrm>
        </p:spPr>
        <p:txBody>
          <a:bodyPr>
            <a:normAutofit fontScale="40000" lnSpcReduction="20000"/>
          </a:bodyPr>
          <a:lstStyle/>
          <a:p>
            <a:r>
              <a:rPr lang="en-US" sz="3400" i="1" dirty="0"/>
              <a:t> We expect, from ourselves and from our partners:</a:t>
            </a:r>
          </a:p>
          <a:p>
            <a:endParaRPr lang="en-US" sz="3400" i="1" dirty="0"/>
          </a:p>
          <a:p>
            <a:pPr marL="342900" indent="-342900">
              <a:buFont typeface="Arial" panose="020B0604020202020204" pitchFamily="34" charset="0"/>
              <a:buChar char="•"/>
            </a:pPr>
            <a:r>
              <a:rPr lang="en-US" sz="3400" dirty="0"/>
              <a:t>Inclusion and diversity policies as well as implementation of programs to support inclusion in the workplace, from a cultural, capacity building and human relationship point of view</a:t>
            </a:r>
          </a:p>
          <a:p>
            <a:pPr marL="342900" indent="-342900">
              <a:buFont typeface="Arial" panose="020B0604020202020204" pitchFamily="34" charset="0"/>
              <a:buChar char="•"/>
            </a:pPr>
            <a:r>
              <a:rPr lang="en-US" sz="3400" dirty="0"/>
              <a:t>That we ensure equal opportunities and non-discrimination. We shall apply freedom from discrimination and equal opportunities to all stages, from the recruitment process, to working conditions, remuneration, professional development, promotion, contract termination and reporting of issues. All decision regarding the professional status of an employee should be based on ability, merit and performance. </a:t>
            </a:r>
          </a:p>
          <a:p>
            <a:pPr marL="342900" indent="-342900">
              <a:buFont typeface="Arial" panose="020B0604020202020204" pitchFamily="34" charset="0"/>
              <a:buChar char="•"/>
            </a:pPr>
            <a:r>
              <a:rPr lang="en-US" sz="3400" dirty="0"/>
              <a:t>We shall investigate complaints with a formal unbiased and fair process and take corrective action if needed. </a:t>
            </a:r>
          </a:p>
          <a:p>
            <a:pPr marL="342900" indent="-342900">
              <a:buFont typeface="Arial" panose="020B0604020202020204" pitchFamily="34" charset="0"/>
              <a:buChar char="•"/>
            </a:pPr>
            <a:endParaRPr lang="en-US" dirty="0"/>
          </a:p>
          <a:p>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i="1" dirty="0"/>
          </a:p>
          <a:p>
            <a:endParaRPr lang="en-US" i="1" dirty="0"/>
          </a:p>
          <a:p>
            <a:r>
              <a:rPr lang="en-US" sz="2800" i="1" dirty="0"/>
              <a:t>For more specific information as well as information about our improvement areas, please see the </a:t>
            </a:r>
            <a:r>
              <a:rPr lang="en-US" sz="2800" i="1" dirty="0">
                <a:hlinkClick r:id="rId5"/>
              </a:rPr>
              <a:t>Code of Interdependence </a:t>
            </a:r>
            <a:endParaRPr lang="en-US" sz="2800" i="1" dirty="0"/>
          </a:p>
        </p:txBody>
      </p:sp>
      <p:sp>
        <p:nvSpPr>
          <p:cNvPr id="4" name="Platshållare för sidfot 3">
            <a:extLst>
              <a:ext uri="{FF2B5EF4-FFF2-40B4-BE49-F238E27FC236}">
                <a16:creationId xmlns:a16="http://schemas.microsoft.com/office/drawing/2014/main" id="{35BFE116-C177-4AFA-9FDB-6C6035F6FBD7}"/>
              </a:ext>
            </a:extLst>
          </p:cNvPr>
          <p:cNvSpPr>
            <a:spLocks noGrp="1"/>
          </p:cNvSpPr>
          <p:nvPr>
            <p:ph type="ftr" sz="quarter" idx="10"/>
          </p:nvPr>
        </p:nvSpPr>
        <p:spPr>
          <a:xfrm>
            <a:off x="672950" y="4813927"/>
            <a:ext cx="5749887" cy="170036"/>
          </a:xfrm>
        </p:spPr>
        <p:txBody>
          <a:bodyPr anchor="ctr">
            <a:normAutofit/>
          </a:bodyPr>
          <a:lstStyle/>
          <a:p>
            <a:pPr>
              <a:lnSpc>
                <a:spcPct val="90000"/>
              </a:lnSpc>
              <a:spcAft>
                <a:spcPts val="600"/>
              </a:spcAft>
            </a:pPr>
            <a:r>
              <a:rPr lang="it-IT" sz="500" dirty="0"/>
              <a:t>Stockholm July 2020</a:t>
            </a:r>
          </a:p>
        </p:txBody>
      </p:sp>
      <p:pic>
        <p:nvPicPr>
          <p:cNvPr id="6" name="Platshållare för innehåll 5" descr="En bild som visar person, skjorta, håller, ung&#10;&#10;Automatiskt genererad beskrivning">
            <a:extLst>
              <a:ext uri="{FF2B5EF4-FFF2-40B4-BE49-F238E27FC236}">
                <a16:creationId xmlns:a16="http://schemas.microsoft.com/office/drawing/2014/main" id="{6D5D3BAD-F9B2-4551-8D34-0DFE5130BAF6}"/>
              </a:ext>
            </a:extLst>
          </p:cNvPr>
          <p:cNvPicPr>
            <a:picLocks noGrp="1" noChangeAspect="1"/>
          </p:cNvPicPr>
          <p:nvPr>
            <p:ph type="pic" sz="quarter" idx="14"/>
          </p:nvPr>
        </p:nvPicPr>
        <p:blipFill rotWithShape="1">
          <a:blip r:embed="rId6"/>
          <a:stretch/>
        </p:blipFill>
        <p:spPr>
          <a:xfrm>
            <a:off x="510117" y="990600"/>
            <a:ext cx="1443179" cy="1425139"/>
          </a:xfrm>
          <a:noFill/>
        </p:spPr>
      </p:pic>
      <p:pic>
        <p:nvPicPr>
          <p:cNvPr id="7" name="Platshållare för innehåll 6" descr="En bild som visar ritning&#10;&#10;Automatiskt genererad beskrivning">
            <a:extLst>
              <a:ext uri="{FF2B5EF4-FFF2-40B4-BE49-F238E27FC236}">
                <a16:creationId xmlns:a16="http://schemas.microsoft.com/office/drawing/2014/main" id="{517EC96B-3E6D-4CB7-B12E-85AF5F169762}"/>
              </a:ext>
            </a:extLst>
          </p:cNvPr>
          <p:cNvPicPr>
            <a:picLocks noChangeAspect="1"/>
          </p:cNvPicPr>
          <p:nvPr/>
        </p:nvPicPr>
        <p:blipFill>
          <a:blip r:embed="rId7"/>
          <a:stretch>
            <a:fillRect/>
          </a:stretch>
        </p:blipFill>
        <p:spPr>
          <a:xfrm>
            <a:off x="534591" y="2824401"/>
            <a:ext cx="1418705" cy="1418705"/>
          </a:xfrm>
          <a:prstGeom prst="rect">
            <a:avLst/>
          </a:prstGeom>
        </p:spPr>
      </p:pic>
      <p:pic>
        <p:nvPicPr>
          <p:cNvPr id="10" name="Audio 9">
            <a:hlinkClick r:id="" action="ppaction://media"/>
            <a:extLst>
              <a:ext uri="{FF2B5EF4-FFF2-40B4-BE49-F238E27FC236}">
                <a16:creationId xmlns:a16="http://schemas.microsoft.com/office/drawing/2014/main" id="{2E808D09-AB57-4D25-8BE8-805CF42A482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3629065861"/>
      </p:ext>
    </p:extLst>
  </p:cSld>
  <p:clrMapOvr>
    <a:masterClrMapping/>
  </p:clrMapOvr>
  <mc:AlternateContent xmlns:mc="http://schemas.openxmlformats.org/markup-compatibility/2006">
    <mc:Choice xmlns:p14="http://schemas.microsoft.com/office/powerpoint/2010/main" Requires="p14">
      <p:transition spd="slow" p14:dur="2000" advTm="46820"/>
    </mc:Choice>
    <mc:Fallback>
      <p:transition spd="slow" advTm="468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Chiesi">
  <a:themeElements>
    <a:clrScheme name="Personalizzato 1">
      <a:dk1>
        <a:srgbClr val="000000"/>
      </a:dk1>
      <a:lt1>
        <a:sysClr val="window" lastClr="FFFFFF"/>
      </a:lt1>
      <a:dk2>
        <a:srgbClr val="004D71"/>
      </a:dk2>
      <a:lt2>
        <a:srgbClr val="DADFE1"/>
      </a:lt2>
      <a:accent1>
        <a:srgbClr val="0069A6"/>
      </a:accent1>
      <a:accent2>
        <a:srgbClr val="DADFE1"/>
      </a:accent2>
      <a:accent3>
        <a:srgbClr val="57C8E7"/>
      </a:accent3>
      <a:accent4>
        <a:srgbClr val="DC5F13"/>
      </a:accent4>
      <a:accent5>
        <a:srgbClr val="00AF41"/>
      </a:accent5>
      <a:accent6>
        <a:srgbClr val="FFD923"/>
      </a:accent6>
      <a:hlink>
        <a:srgbClr val="10B3FF"/>
      </a:hlink>
      <a:folHlink>
        <a:srgbClr val="60CCFF"/>
      </a:folHlink>
    </a:clrScheme>
    <a:fontScheme name="Office classico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ntaggio">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dirty="0" smtClean="0"/>
        </a:defPPr>
      </a:lstStyle>
      <a:style>
        <a:lnRef idx="0">
          <a:scrgbClr r="0" g="0" b="0"/>
        </a:lnRef>
        <a:fillRef idx="0">
          <a:scrgbClr r="0" g="0" b="0"/>
        </a:fillRef>
        <a:effectRef idx="0">
          <a:scrgbClr r="0" g="0" b="0"/>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b" anchorCtr="0">
        <a:noAutofit/>
      </a:bodyPr>
      <a:lstStyle>
        <a:defPPr>
          <a:defRPr sz="1100" b="0" dirty="0" smtClean="0">
            <a:solidFill>
              <a:schemeClr val="tx1"/>
            </a:solidFill>
          </a:defRPr>
        </a:defPPr>
      </a:lstStyle>
    </a:tx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24E70DA3D94B34496499BF9474BB3A5" ma:contentTypeVersion="4" ma:contentTypeDescription="Create a new document." ma:contentTypeScope="" ma:versionID="259b621b5ef05d10dcf0acd1a95817bc">
  <xsd:schema xmlns:xsd="http://www.w3.org/2001/XMLSchema" xmlns:xs="http://www.w3.org/2001/XMLSchema" xmlns:p="http://schemas.microsoft.com/office/2006/metadata/properties" xmlns:ns2="ad612414-c8a5-4b7a-8ac1-5b937b65bb01" targetNamespace="http://schemas.microsoft.com/office/2006/metadata/properties" ma:root="true" ma:fieldsID="d2db5d6f4fbb68a70a21342419499b85" ns2:_="">
    <xsd:import namespace="ad612414-c8a5-4b7a-8ac1-5b937b65bb0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d612414-c8a5-4b7a-8ac1-5b937b65bb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53F7FFA-8485-4BE2-A01C-D601E217B8A6}">
  <ds:schemaRefs>
    <ds:schemaRef ds:uri="http://schemas.microsoft.com/sharepoint/v3/contenttype/forms"/>
  </ds:schemaRefs>
</ds:datastoreItem>
</file>

<file path=customXml/itemProps2.xml><?xml version="1.0" encoding="utf-8"?>
<ds:datastoreItem xmlns:ds="http://schemas.openxmlformats.org/officeDocument/2006/customXml" ds:itemID="{B66BA80E-9788-46C0-965B-132FF4027EE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d612414-c8a5-4b7a-8ac1-5b937b65bb0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A34EECE-525F-489F-81E0-FDAD83BAD847}">
  <ds:schemaRefs>
    <ds:schemaRef ds:uri="http://purl.org/dc/dcmitype/"/>
    <ds:schemaRef ds:uri="http://schemas.microsoft.com/office/2006/documentManagement/types"/>
    <ds:schemaRef ds:uri="ad612414-c8a5-4b7a-8ac1-5b937b65bb01"/>
    <ds:schemaRef ds:uri="http://purl.org/dc/elements/1.1/"/>
    <ds:schemaRef ds:uri="http://schemas.microsoft.com/office/2006/metadata/properties"/>
    <ds:schemaRef ds:uri="http://www.w3.org/XML/1998/namespace"/>
    <ds:schemaRef ds:uri="http://purl.org/dc/terms/"/>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otalTime>17080</TotalTime>
  <Words>3395</Words>
  <Application>Microsoft Office PowerPoint</Application>
  <PresentationFormat>Bildspel på skärmen (16:9)</PresentationFormat>
  <Paragraphs>299</Paragraphs>
  <Slides>19</Slides>
  <Notes>18</Notes>
  <HiddenSlides>2</HiddenSlides>
  <MMClips>17</MMClips>
  <ScaleCrop>false</ScaleCrop>
  <HeadingPairs>
    <vt:vector size="6" baseType="variant">
      <vt:variant>
        <vt:lpstr>Använt teckensnitt</vt:lpstr>
      </vt:variant>
      <vt:variant>
        <vt:i4>5</vt:i4>
      </vt:variant>
      <vt:variant>
        <vt:lpstr>Tema</vt:lpstr>
      </vt:variant>
      <vt:variant>
        <vt:i4>1</vt:i4>
      </vt:variant>
      <vt:variant>
        <vt:lpstr>Bildrubriker</vt:lpstr>
      </vt:variant>
      <vt:variant>
        <vt:i4>19</vt:i4>
      </vt:variant>
    </vt:vector>
  </HeadingPairs>
  <TitlesOfParts>
    <vt:vector size="25" baseType="lpstr">
      <vt:lpstr>Arial</vt:lpstr>
      <vt:lpstr>Arial Black</vt:lpstr>
      <vt:lpstr>Calibri</vt:lpstr>
      <vt:lpstr>Times New Roman</vt:lpstr>
      <vt:lpstr>Wingdings</vt:lpstr>
      <vt:lpstr>Chiesi</vt:lpstr>
      <vt:lpstr>Code of Interdependence</vt:lpstr>
      <vt:lpstr>A Code on Sustainability for Chiesi and its Partners</vt:lpstr>
      <vt:lpstr>Code of Interdependence</vt:lpstr>
      <vt:lpstr>Chiesi Sustainability Vision</vt:lpstr>
      <vt:lpstr>We support Goal 3: Good Health and Well-being</vt:lpstr>
      <vt:lpstr>We support Goal 8: Decent work and economic growth </vt:lpstr>
      <vt:lpstr>We support Goal 8:continued</vt:lpstr>
      <vt:lpstr>We support Goal 9: Industry, innovation and infrastructure</vt:lpstr>
      <vt:lpstr>We support Goal 10: Reduced Inequalities</vt:lpstr>
      <vt:lpstr>We support Goal 12: Responsible consumption and production</vt:lpstr>
      <vt:lpstr>We support Goal 12: Responsible consumption and production</vt:lpstr>
      <vt:lpstr>We support Goal 13: Climate Action</vt:lpstr>
      <vt:lpstr>We support Goal 15: Life on Land</vt:lpstr>
      <vt:lpstr>We support Goal 16: Peace, Justice and strong institutions</vt:lpstr>
      <vt:lpstr>We support Goal 16: Peace, Justice and strong institutions</vt:lpstr>
      <vt:lpstr>We support Goal 17: Partnerships for the Goals</vt:lpstr>
      <vt:lpstr>Conclusion</vt:lpstr>
      <vt:lpstr>PowerPoint-presentation</vt:lpstr>
      <vt:lpstr>A call for Action!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Chiesi Nordic and our 10 Sustainability Paths</dc:title>
  <dc:creator>David Wiking</dc:creator>
  <cp:lastModifiedBy>CALLERT Eva</cp:lastModifiedBy>
  <cp:revision>99</cp:revision>
  <dcterms:created xsi:type="dcterms:W3CDTF">2020-07-13T13:00:26Z</dcterms:created>
  <dcterms:modified xsi:type="dcterms:W3CDTF">2020-12-01T14:29:23Z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0x010100924E70DA3D94B34496499BF9474BB3A5</vt:lpwstr>
  </property>
</Properties>
</file>